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0" r:id="rId1"/>
  </p:sldMasterIdLst>
  <p:notesMasterIdLst>
    <p:notesMasterId r:id="rId28"/>
  </p:notesMasterIdLst>
  <p:handoutMasterIdLst>
    <p:handoutMasterId r:id="rId29"/>
  </p:handoutMasterIdLst>
  <p:sldIdLst>
    <p:sldId id="349" r:id="rId2"/>
    <p:sldId id="2458" r:id="rId3"/>
    <p:sldId id="2448" r:id="rId4"/>
    <p:sldId id="2456" r:id="rId5"/>
    <p:sldId id="2457" r:id="rId6"/>
    <p:sldId id="338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Albiniak" initials="MA" lastIdx="2" clrIdx="0">
    <p:extLst>
      <p:ext uri="{19B8F6BF-5375-455C-9EA6-DF929625EA0E}">
        <p15:presenceInfo xmlns:p15="http://schemas.microsoft.com/office/powerpoint/2012/main" userId="e7caa5f61df7d3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D52"/>
    <a:srgbClr val="26437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150" y="33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35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35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B0BFD-1CBA-442F-BA3F-FDEA02D96C0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BD5CF38-3206-49A1-BFE8-A355D3DCC921}">
      <dgm:prSet/>
      <dgm:spPr/>
      <dgm:t>
        <a:bodyPr/>
        <a:lstStyle/>
        <a:p>
          <a:pPr>
            <a:defRPr cap="all"/>
          </a:pPr>
          <a:r>
            <a:rPr lang="pl-PL" b="1"/>
            <a:t>Historia zmian</a:t>
          </a:r>
          <a:endParaRPr lang="en-US"/>
        </a:p>
      </dgm:t>
    </dgm:pt>
    <dgm:pt modelId="{7AE9C78B-9689-4D9A-9F73-FAD4FB1B59D2}" type="parTrans" cxnId="{9613DF55-32B2-426A-911D-BFE8D43DA5C4}">
      <dgm:prSet/>
      <dgm:spPr/>
      <dgm:t>
        <a:bodyPr/>
        <a:lstStyle/>
        <a:p>
          <a:endParaRPr lang="en-US"/>
        </a:p>
      </dgm:t>
    </dgm:pt>
    <dgm:pt modelId="{91FDF05B-139E-4681-B03A-F8B018B148E3}" type="sibTrans" cxnId="{9613DF55-32B2-426A-911D-BFE8D43DA5C4}">
      <dgm:prSet/>
      <dgm:spPr/>
      <dgm:t>
        <a:bodyPr/>
        <a:lstStyle/>
        <a:p>
          <a:endParaRPr lang="en-US"/>
        </a:p>
      </dgm:t>
    </dgm:pt>
    <dgm:pt modelId="{5ECE1411-255C-4E81-9519-F09BCB70CDAD}">
      <dgm:prSet/>
      <dgm:spPr/>
      <dgm:t>
        <a:bodyPr/>
        <a:lstStyle/>
        <a:p>
          <a:pPr>
            <a:defRPr cap="all"/>
          </a:pPr>
          <a:r>
            <a:rPr lang="pl-PL" b="1"/>
            <a:t>Snapshoty projektu</a:t>
          </a:r>
          <a:endParaRPr lang="en-US"/>
        </a:p>
      </dgm:t>
    </dgm:pt>
    <dgm:pt modelId="{98A4FE38-E097-4F75-BAF7-C1497F6E15BF}" type="parTrans" cxnId="{948907B9-1BD6-4A26-9204-6A0C516ADC07}">
      <dgm:prSet/>
      <dgm:spPr/>
      <dgm:t>
        <a:bodyPr/>
        <a:lstStyle/>
        <a:p>
          <a:endParaRPr lang="en-US"/>
        </a:p>
      </dgm:t>
    </dgm:pt>
    <dgm:pt modelId="{10174C68-2A66-422F-8B46-911EC080BEDD}" type="sibTrans" cxnId="{948907B9-1BD6-4A26-9204-6A0C516ADC07}">
      <dgm:prSet/>
      <dgm:spPr/>
      <dgm:t>
        <a:bodyPr/>
        <a:lstStyle/>
        <a:p>
          <a:endParaRPr lang="en-US"/>
        </a:p>
      </dgm:t>
    </dgm:pt>
    <dgm:pt modelId="{4FD07979-C7B7-4FFB-8C41-6AF74D7DE0A9}">
      <dgm:prSet/>
      <dgm:spPr/>
      <dgm:t>
        <a:bodyPr/>
        <a:lstStyle/>
        <a:p>
          <a:pPr>
            <a:defRPr cap="all"/>
          </a:pPr>
          <a:r>
            <a:rPr lang="pl-PL" b="1"/>
            <a:t>Rozproszone repozytoria</a:t>
          </a:r>
          <a:endParaRPr lang="en-US"/>
        </a:p>
      </dgm:t>
    </dgm:pt>
    <dgm:pt modelId="{9B9DB9A3-E785-4A52-9093-6DEF8B90DF05}" type="parTrans" cxnId="{89C8C5EF-BAB9-4A23-8157-F8F5E1589B48}">
      <dgm:prSet/>
      <dgm:spPr/>
      <dgm:t>
        <a:bodyPr/>
        <a:lstStyle/>
        <a:p>
          <a:endParaRPr lang="en-US"/>
        </a:p>
      </dgm:t>
    </dgm:pt>
    <dgm:pt modelId="{2C822B74-84E4-423D-A2CF-1A0D9CD36240}" type="sibTrans" cxnId="{89C8C5EF-BAB9-4A23-8157-F8F5E1589B48}">
      <dgm:prSet/>
      <dgm:spPr/>
      <dgm:t>
        <a:bodyPr/>
        <a:lstStyle/>
        <a:p>
          <a:endParaRPr lang="en-US"/>
        </a:p>
      </dgm:t>
    </dgm:pt>
    <dgm:pt modelId="{13E4B173-E52A-40F0-955A-17A6B3FD49DF}" type="pres">
      <dgm:prSet presAssocID="{724B0BFD-1CBA-442F-BA3F-FDEA02D96C03}" presName="root" presStyleCnt="0">
        <dgm:presLayoutVars>
          <dgm:dir/>
          <dgm:resizeHandles val="exact"/>
        </dgm:presLayoutVars>
      </dgm:prSet>
      <dgm:spPr/>
    </dgm:pt>
    <dgm:pt modelId="{E68D731E-74AB-46A9-9E4B-F00743C12DF3}" type="pres">
      <dgm:prSet presAssocID="{ABD5CF38-3206-49A1-BFE8-A355D3DCC921}" presName="compNode" presStyleCnt="0"/>
      <dgm:spPr/>
    </dgm:pt>
    <dgm:pt modelId="{912B64CF-8AD0-4326-91F4-5170FCD76F97}" type="pres">
      <dgm:prSet presAssocID="{ABD5CF38-3206-49A1-BFE8-A355D3DCC921}" presName="iconBgRect" presStyleLbl="bgShp" presStyleIdx="0" presStyleCnt="3"/>
      <dgm:spPr/>
    </dgm:pt>
    <dgm:pt modelId="{05D04E4A-3CA7-4E39-8646-4D0212CB4009}" type="pres">
      <dgm:prSet presAssocID="{ABD5CF38-3206-49A1-BFE8-A355D3DCC92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siążki"/>
        </a:ext>
      </dgm:extLst>
    </dgm:pt>
    <dgm:pt modelId="{E28D8EAF-0000-440E-B8B8-E0D3AE513937}" type="pres">
      <dgm:prSet presAssocID="{ABD5CF38-3206-49A1-BFE8-A355D3DCC921}" presName="spaceRect" presStyleCnt="0"/>
      <dgm:spPr/>
    </dgm:pt>
    <dgm:pt modelId="{D3047BB5-0C80-4585-BB15-EBCDFEAEE192}" type="pres">
      <dgm:prSet presAssocID="{ABD5CF38-3206-49A1-BFE8-A355D3DCC921}" presName="textRect" presStyleLbl="revTx" presStyleIdx="0" presStyleCnt="3">
        <dgm:presLayoutVars>
          <dgm:chMax val="1"/>
          <dgm:chPref val="1"/>
        </dgm:presLayoutVars>
      </dgm:prSet>
      <dgm:spPr/>
    </dgm:pt>
    <dgm:pt modelId="{875097E8-1B8A-47ED-A7AC-99B0C34AD303}" type="pres">
      <dgm:prSet presAssocID="{91FDF05B-139E-4681-B03A-F8B018B148E3}" presName="sibTrans" presStyleCnt="0"/>
      <dgm:spPr/>
    </dgm:pt>
    <dgm:pt modelId="{AABFDD68-CC5E-4AE6-B5E1-F30FDB3E5480}" type="pres">
      <dgm:prSet presAssocID="{5ECE1411-255C-4E81-9519-F09BCB70CDAD}" presName="compNode" presStyleCnt="0"/>
      <dgm:spPr/>
    </dgm:pt>
    <dgm:pt modelId="{A852FAA2-AB81-495E-8DC1-76AD499EA9A3}" type="pres">
      <dgm:prSet presAssocID="{5ECE1411-255C-4E81-9519-F09BCB70CDAD}" presName="iconBgRect" presStyleLbl="bgShp" presStyleIdx="1" presStyleCnt="3"/>
      <dgm:spPr/>
    </dgm:pt>
    <dgm:pt modelId="{8368A941-C9B8-45BB-8D2B-B405380D21B2}" type="pres">
      <dgm:prSet presAssocID="{5ECE1411-255C-4E81-9519-F09BCB70CD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ADDDA9A6-CE46-4E53-ADC1-0EB0B7863437}" type="pres">
      <dgm:prSet presAssocID="{5ECE1411-255C-4E81-9519-F09BCB70CDAD}" presName="spaceRect" presStyleCnt="0"/>
      <dgm:spPr/>
    </dgm:pt>
    <dgm:pt modelId="{98262ABD-2FFE-4899-BEB5-341DCB523229}" type="pres">
      <dgm:prSet presAssocID="{5ECE1411-255C-4E81-9519-F09BCB70CDAD}" presName="textRect" presStyleLbl="revTx" presStyleIdx="1" presStyleCnt="3">
        <dgm:presLayoutVars>
          <dgm:chMax val="1"/>
          <dgm:chPref val="1"/>
        </dgm:presLayoutVars>
      </dgm:prSet>
      <dgm:spPr/>
    </dgm:pt>
    <dgm:pt modelId="{937F6405-08A5-43D3-B5D9-0A8E65A3FB4D}" type="pres">
      <dgm:prSet presAssocID="{10174C68-2A66-422F-8B46-911EC080BEDD}" presName="sibTrans" presStyleCnt="0"/>
      <dgm:spPr/>
    </dgm:pt>
    <dgm:pt modelId="{73A44E1A-1875-4E85-AD97-CE20B065330C}" type="pres">
      <dgm:prSet presAssocID="{4FD07979-C7B7-4FFB-8C41-6AF74D7DE0A9}" presName="compNode" presStyleCnt="0"/>
      <dgm:spPr/>
    </dgm:pt>
    <dgm:pt modelId="{20703B95-549E-4A0E-826D-8A09348BF486}" type="pres">
      <dgm:prSet presAssocID="{4FD07979-C7B7-4FFB-8C41-6AF74D7DE0A9}" presName="iconBgRect" presStyleLbl="bgShp" presStyleIdx="2" presStyleCnt="3"/>
      <dgm:spPr/>
    </dgm:pt>
    <dgm:pt modelId="{86C707F8-1CB4-4AAF-8E92-18B8C689AD07}" type="pres">
      <dgm:prSet presAssocID="{4FD07979-C7B7-4FFB-8C41-6AF74D7DE0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D0568E3C-053E-451B-85FD-933D1FBFB546}" type="pres">
      <dgm:prSet presAssocID="{4FD07979-C7B7-4FFB-8C41-6AF74D7DE0A9}" presName="spaceRect" presStyleCnt="0"/>
      <dgm:spPr/>
    </dgm:pt>
    <dgm:pt modelId="{7401B274-5102-44BA-B4FA-EF466BC0922F}" type="pres">
      <dgm:prSet presAssocID="{4FD07979-C7B7-4FFB-8C41-6AF74D7DE0A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0425942-ED92-45A8-AC6F-7BBE88750D23}" type="presOf" srcId="{ABD5CF38-3206-49A1-BFE8-A355D3DCC921}" destId="{D3047BB5-0C80-4585-BB15-EBCDFEAEE192}" srcOrd="0" destOrd="0" presId="urn:microsoft.com/office/officeart/2018/5/layout/IconCircleLabelList"/>
    <dgm:cxn modelId="{9613DF55-32B2-426A-911D-BFE8D43DA5C4}" srcId="{724B0BFD-1CBA-442F-BA3F-FDEA02D96C03}" destId="{ABD5CF38-3206-49A1-BFE8-A355D3DCC921}" srcOrd="0" destOrd="0" parTransId="{7AE9C78B-9689-4D9A-9F73-FAD4FB1B59D2}" sibTransId="{91FDF05B-139E-4681-B03A-F8B018B148E3}"/>
    <dgm:cxn modelId="{C4783D97-4A83-457D-909A-CB4FD00013C4}" type="presOf" srcId="{724B0BFD-1CBA-442F-BA3F-FDEA02D96C03}" destId="{13E4B173-E52A-40F0-955A-17A6B3FD49DF}" srcOrd="0" destOrd="0" presId="urn:microsoft.com/office/officeart/2018/5/layout/IconCircleLabelList"/>
    <dgm:cxn modelId="{9D77369D-474C-400B-8E52-AE895C996AD3}" type="presOf" srcId="{5ECE1411-255C-4E81-9519-F09BCB70CDAD}" destId="{98262ABD-2FFE-4899-BEB5-341DCB523229}" srcOrd="0" destOrd="0" presId="urn:microsoft.com/office/officeart/2018/5/layout/IconCircleLabelList"/>
    <dgm:cxn modelId="{948907B9-1BD6-4A26-9204-6A0C516ADC07}" srcId="{724B0BFD-1CBA-442F-BA3F-FDEA02D96C03}" destId="{5ECE1411-255C-4E81-9519-F09BCB70CDAD}" srcOrd="1" destOrd="0" parTransId="{98A4FE38-E097-4F75-BAF7-C1497F6E15BF}" sibTransId="{10174C68-2A66-422F-8B46-911EC080BEDD}"/>
    <dgm:cxn modelId="{03BBB4DD-EE27-41E8-B06B-A27D9DBF54C5}" type="presOf" srcId="{4FD07979-C7B7-4FFB-8C41-6AF74D7DE0A9}" destId="{7401B274-5102-44BA-B4FA-EF466BC0922F}" srcOrd="0" destOrd="0" presId="urn:microsoft.com/office/officeart/2018/5/layout/IconCircleLabelList"/>
    <dgm:cxn modelId="{89C8C5EF-BAB9-4A23-8157-F8F5E1589B48}" srcId="{724B0BFD-1CBA-442F-BA3F-FDEA02D96C03}" destId="{4FD07979-C7B7-4FFB-8C41-6AF74D7DE0A9}" srcOrd="2" destOrd="0" parTransId="{9B9DB9A3-E785-4A52-9093-6DEF8B90DF05}" sibTransId="{2C822B74-84E4-423D-A2CF-1A0D9CD36240}"/>
    <dgm:cxn modelId="{803147BB-9847-484F-BC6D-F4C08B919455}" type="presParOf" srcId="{13E4B173-E52A-40F0-955A-17A6B3FD49DF}" destId="{E68D731E-74AB-46A9-9E4B-F00743C12DF3}" srcOrd="0" destOrd="0" presId="urn:microsoft.com/office/officeart/2018/5/layout/IconCircleLabelList"/>
    <dgm:cxn modelId="{5C9C0F6A-5035-4C15-BC18-E50EAA08AC46}" type="presParOf" srcId="{E68D731E-74AB-46A9-9E4B-F00743C12DF3}" destId="{912B64CF-8AD0-4326-91F4-5170FCD76F97}" srcOrd="0" destOrd="0" presId="urn:microsoft.com/office/officeart/2018/5/layout/IconCircleLabelList"/>
    <dgm:cxn modelId="{29D82BB9-7B07-48D2-9B68-3BC4635FE0F2}" type="presParOf" srcId="{E68D731E-74AB-46A9-9E4B-F00743C12DF3}" destId="{05D04E4A-3CA7-4E39-8646-4D0212CB4009}" srcOrd="1" destOrd="0" presId="urn:microsoft.com/office/officeart/2018/5/layout/IconCircleLabelList"/>
    <dgm:cxn modelId="{0355F472-1AF2-4CF4-BCF0-A5FEC497E8D7}" type="presParOf" srcId="{E68D731E-74AB-46A9-9E4B-F00743C12DF3}" destId="{E28D8EAF-0000-440E-B8B8-E0D3AE513937}" srcOrd="2" destOrd="0" presId="urn:microsoft.com/office/officeart/2018/5/layout/IconCircleLabelList"/>
    <dgm:cxn modelId="{BBD5602F-FC8F-4FB1-9B26-092CDD8B1AD0}" type="presParOf" srcId="{E68D731E-74AB-46A9-9E4B-F00743C12DF3}" destId="{D3047BB5-0C80-4585-BB15-EBCDFEAEE192}" srcOrd="3" destOrd="0" presId="urn:microsoft.com/office/officeart/2018/5/layout/IconCircleLabelList"/>
    <dgm:cxn modelId="{4F974479-BEE6-42A6-9BDA-AFF10E3CEFBF}" type="presParOf" srcId="{13E4B173-E52A-40F0-955A-17A6B3FD49DF}" destId="{875097E8-1B8A-47ED-A7AC-99B0C34AD303}" srcOrd="1" destOrd="0" presId="urn:microsoft.com/office/officeart/2018/5/layout/IconCircleLabelList"/>
    <dgm:cxn modelId="{52A4652D-18AE-48DF-8A1B-D37BA4506A57}" type="presParOf" srcId="{13E4B173-E52A-40F0-955A-17A6B3FD49DF}" destId="{AABFDD68-CC5E-4AE6-B5E1-F30FDB3E5480}" srcOrd="2" destOrd="0" presId="urn:microsoft.com/office/officeart/2018/5/layout/IconCircleLabelList"/>
    <dgm:cxn modelId="{6FFE4905-8620-40EF-B729-2768D5424254}" type="presParOf" srcId="{AABFDD68-CC5E-4AE6-B5E1-F30FDB3E5480}" destId="{A852FAA2-AB81-495E-8DC1-76AD499EA9A3}" srcOrd="0" destOrd="0" presId="urn:microsoft.com/office/officeart/2018/5/layout/IconCircleLabelList"/>
    <dgm:cxn modelId="{7C005B04-0016-491F-A827-A2946922E6BC}" type="presParOf" srcId="{AABFDD68-CC5E-4AE6-B5E1-F30FDB3E5480}" destId="{8368A941-C9B8-45BB-8D2B-B405380D21B2}" srcOrd="1" destOrd="0" presId="urn:microsoft.com/office/officeart/2018/5/layout/IconCircleLabelList"/>
    <dgm:cxn modelId="{D54AA3CE-4696-401F-AE1D-895B47EADE0F}" type="presParOf" srcId="{AABFDD68-CC5E-4AE6-B5E1-F30FDB3E5480}" destId="{ADDDA9A6-CE46-4E53-ADC1-0EB0B7863437}" srcOrd="2" destOrd="0" presId="urn:microsoft.com/office/officeart/2018/5/layout/IconCircleLabelList"/>
    <dgm:cxn modelId="{6A0C2AA2-76CD-467D-9FCF-A3FDAE738812}" type="presParOf" srcId="{AABFDD68-CC5E-4AE6-B5E1-F30FDB3E5480}" destId="{98262ABD-2FFE-4899-BEB5-341DCB523229}" srcOrd="3" destOrd="0" presId="urn:microsoft.com/office/officeart/2018/5/layout/IconCircleLabelList"/>
    <dgm:cxn modelId="{4BA5B1B0-56A1-4293-ADE1-6B110905FD73}" type="presParOf" srcId="{13E4B173-E52A-40F0-955A-17A6B3FD49DF}" destId="{937F6405-08A5-43D3-B5D9-0A8E65A3FB4D}" srcOrd="3" destOrd="0" presId="urn:microsoft.com/office/officeart/2018/5/layout/IconCircleLabelList"/>
    <dgm:cxn modelId="{9550D6F3-E19A-4A21-A67C-75C7CC3A5524}" type="presParOf" srcId="{13E4B173-E52A-40F0-955A-17A6B3FD49DF}" destId="{73A44E1A-1875-4E85-AD97-CE20B065330C}" srcOrd="4" destOrd="0" presId="urn:microsoft.com/office/officeart/2018/5/layout/IconCircleLabelList"/>
    <dgm:cxn modelId="{A569256C-0282-46CB-A901-4218F99F82C3}" type="presParOf" srcId="{73A44E1A-1875-4E85-AD97-CE20B065330C}" destId="{20703B95-549E-4A0E-826D-8A09348BF486}" srcOrd="0" destOrd="0" presId="urn:microsoft.com/office/officeart/2018/5/layout/IconCircleLabelList"/>
    <dgm:cxn modelId="{86807ED8-D682-45E2-BC1E-722F5BF27D01}" type="presParOf" srcId="{73A44E1A-1875-4E85-AD97-CE20B065330C}" destId="{86C707F8-1CB4-4AAF-8E92-18B8C689AD07}" srcOrd="1" destOrd="0" presId="urn:microsoft.com/office/officeart/2018/5/layout/IconCircleLabelList"/>
    <dgm:cxn modelId="{DAC199D8-7ACA-43AD-A08E-6A199D88816E}" type="presParOf" srcId="{73A44E1A-1875-4E85-AD97-CE20B065330C}" destId="{D0568E3C-053E-451B-85FD-933D1FBFB546}" srcOrd="2" destOrd="0" presId="urn:microsoft.com/office/officeart/2018/5/layout/IconCircleLabelList"/>
    <dgm:cxn modelId="{B96C0859-BFB0-48F7-99A0-4511F6043C33}" type="presParOf" srcId="{73A44E1A-1875-4E85-AD97-CE20B065330C}" destId="{7401B274-5102-44BA-B4FA-EF466BC092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DF8127-823D-4E01-98B4-C1758E1050F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A83207A-2678-4E76-ACB6-D01CF2F86E9B}">
      <dgm:prSet/>
      <dgm:spPr/>
      <dgm:t>
        <a:bodyPr/>
        <a:lstStyle/>
        <a:p>
          <a:pPr>
            <a:defRPr cap="all"/>
          </a:pPr>
          <a:r>
            <a:rPr lang="pl-PL" b="1"/>
            <a:t>Staging area</a:t>
          </a:r>
          <a:endParaRPr lang="en-US"/>
        </a:p>
      </dgm:t>
    </dgm:pt>
    <dgm:pt modelId="{38890CD7-7380-495E-A33C-88D77D5037E2}" type="parTrans" cxnId="{31D7E627-CF32-472A-B458-9A5938C2BFD9}">
      <dgm:prSet/>
      <dgm:spPr/>
      <dgm:t>
        <a:bodyPr/>
        <a:lstStyle/>
        <a:p>
          <a:endParaRPr lang="en-US"/>
        </a:p>
      </dgm:t>
    </dgm:pt>
    <dgm:pt modelId="{59F0A874-6B3E-4DFE-ABDE-AD99762BF7D2}" type="sibTrans" cxnId="{31D7E627-CF32-472A-B458-9A5938C2BFD9}">
      <dgm:prSet/>
      <dgm:spPr/>
      <dgm:t>
        <a:bodyPr/>
        <a:lstStyle/>
        <a:p>
          <a:endParaRPr lang="en-US"/>
        </a:p>
      </dgm:t>
    </dgm:pt>
    <dgm:pt modelId="{3D837FE8-FAE7-40CD-BEB4-69229398E6CA}">
      <dgm:prSet/>
      <dgm:spPr/>
      <dgm:t>
        <a:bodyPr/>
        <a:lstStyle/>
        <a:p>
          <a:pPr>
            <a:defRPr cap="all"/>
          </a:pPr>
          <a:r>
            <a:rPr lang="pl-PL" b="1"/>
            <a:t>Commit</a:t>
          </a:r>
          <a:endParaRPr lang="en-US"/>
        </a:p>
      </dgm:t>
    </dgm:pt>
    <dgm:pt modelId="{1D3ACE1B-F3F6-44A8-9D36-79FBF8153ED7}" type="parTrans" cxnId="{4B975ABA-E1AC-427D-81A0-F2328EC37223}">
      <dgm:prSet/>
      <dgm:spPr/>
      <dgm:t>
        <a:bodyPr/>
        <a:lstStyle/>
        <a:p>
          <a:endParaRPr lang="en-US"/>
        </a:p>
      </dgm:t>
    </dgm:pt>
    <dgm:pt modelId="{182DE2CA-4A49-415E-8496-E30D60FCC5F4}" type="sibTrans" cxnId="{4B975ABA-E1AC-427D-81A0-F2328EC37223}">
      <dgm:prSet/>
      <dgm:spPr/>
      <dgm:t>
        <a:bodyPr/>
        <a:lstStyle/>
        <a:p>
          <a:endParaRPr lang="en-US"/>
        </a:p>
      </dgm:t>
    </dgm:pt>
    <dgm:pt modelId="{F3B6200B-AF09-4789-B8A0-2613B6538F68}">
      <dgm:prSet/>
      <dgm:spPr/>
      <dgm:t>
        <a:bodyPr/>
        <a:lstStyle/>
        <a:p>
          <a:pPr>
            <a:defRPr cap="all"/>
          </a:pPr>
          <a:r>
            <a:rPr lang="pl-PL" b="1"/>
            <a:t>Branch</a:t>
          </a:r>
          <a:endParaRPr lang="en-US"/>
        </a:p>
      </dgm:t>
    </dgm:pt>
    <dgm:pt modelId="{6190B0A9-D235-408A-928A-711803DFDBAC}" type="parTrans" cxnId="{7499A23D-ECCF-4561-90FB-21ADFC4BE507}">
      <dgm:prSet/>
      <dgm:spPr/>
      <dgm:t>
        <a:bodyPr/>
        <a:lstStyle/>
        <a:p>
          <a:endParaRPr lang="en-US"/>
        </a:p>
      </dgm:t>
    </dgm:pt>
    <dgm:pt modelId="{8D608091-0C0D-45CC-A5CE-CBD94B416969}" type="sibTrans" cxnId="{7499A23D-ECCF-4561-90FB-21ADFC4BE507}">
      <dgm:prSet/>
      <dgm:spPr/>
      <dgm:t>
        <a:bodyPr/>
        <a:lstStyle/>
        <a:p>
          <a:endParaRPr lang="en-US"/>
        </a:p>
      </dgm:t>
    </dgm:pt>
    <dgm:pt modelId="{45FAB34E-3918-4CBC-BE19-639DDAB4814C}">
      <dgm:prSet/>
      <dgm:spPr/>
      <dgm:t>
        <a:bodyPr/>
        <a:lstStyle/>
        <a:p>
          <a:pPr>
            <a:defRPr cap="all"/>
          </a:pPr>
          <a:r>
            <a:rPr lang="pl-PL" b="1"/>
            <a:t>Merge</a:t>
          </a:r>
          <a:endParaRPr lang="en-US"/>
        </a:p>
      </dgm:t>
    </dgm:pt>
    <dgm:pt modelId="{4A1CC19C-A4CC-48F3-9AF0-AAE32C79B968}" type="parTrans" cxnId="{8F06FC66-26D9-42AD-84F6-7A7C6B06A74A}">
      <dgm:prSet/>
      <dgm:spPr/>
      <dgm:t>
        <a:bodyPr/>
        <a:lstStyle/>
        <a:p>
          <a:endParaRPr lang="en-US"/>
        </a:p>
      </dgm:t>
    </dgm:pt>
    <dgm:pt modelId="{D8D6DFC3-F0C9-4462-BD80-EF8FCAE54FB8}" type="sibTrans" cxnId="{8F06FC66-26D9-42AD-84F6-7A7C6B06A74A}">
      <dgm:prSet/>
      <dgm:spPr/>
      <dgm:t>
        <a:bodyPr/>
        <a:lstStyle/>
        <a:p>
          <a:endParaRPr lang="en-US"/>
        </a:p>
      </dgm:t>
    </dgm:pt>
    <dgm:pt modelId="{84D78902-DD98-42C9-99CD-36E527E9E7C7}" type="pres">
      <dgm:prSet presAssocID="{B1DF8127-823D-4E01-98B4-C1758E1050F9}" presName="root" presStyleCnt="0">
        <dgm:presLayoutVars>
          <dgm:dir/>
          <dgm:resizeHandles val="exact"/>
        </dgm:presLayoutVars>
      </dgm:prSet>
      <dgm:spPr/>
    </dgm:pt>
    <dgm:pt modelId="{29702BD0-AB08-45FE-B2CF-38782715793C}" type="pres">
      <dgm:prSet presAssocID="{2A83207A-2678-4E76-ACB6-D01CF2F86E9B}" presName="compNode" presStyleCnt="0"/>
      <dgm:spPr/>
    </dgm:pt>
    <dgm:pt modelId="{715177DB-632B-4709-A99A-EF4CF411FA32}" type="pres">
      <dgm:prSet presAssocID="{2A83207A-2678-4E76-ACB6-D01CF2F86E9B}" presName="iconBgRect" presStyleLbl="bgShp" presStyleIdx="0" presStyleCnt="4"/>
      <dgm:spPr/>
    </dgm:pt>
    <dgm:pt modelId="{95A92445-7B73-4929-8445-AE0468F2A754}" type="pres">
      <dgm:prSet presAssocID="{2A83207A-2678-4E76-ACB6-D01CF2F86E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83899D2E-5AF1-4636-BC0D-5E6E7F5DA718}" type="pres">
      <dgm:prSet presAssocID="{2A83207A-2678-4E76-ACB6-D01CF2F86E9B}" presName="spaceRect" presStyleCnt="0"/>
      <dgm:spPr/>
    </dgm:pt>
    <dgm:pt modelId="{816F2C9D-4772-45AC-9E59-89EB90F1C58D}" type="pres">
      <dgm:prSet presAssocID="{2A83207A-2678-4E76-ACB6-D01CF2F86E9B}" presName="textRect" presStyleLbl="revTx" presStyleIdx="0" presStyleCnt="4">
        <dgm:presLayoutVars>
          <dgm:chMax val="1"/>
          <dgm:chPref val="1"/>
        </dgm:presLayoutVars>
      </dgm:prSet>
      <dgm:spPr/>
    </dgm:pt>
    <dgm:pt modelId="{46DD1B08-117A-4AA3-9C99-DD37F6058389}" type="pres">
      <dgm:prSet presAssocID="{59F0A874-6B3E-4DFE-ABDE-AD99762BF7D2}" presName="sibTrans" presStyleCnt="0"/>
      <dgm:spPr/>
    </dgm:pt>
    <dgm:pt modelId="{90AC80C3-7701-45C2-82EB-6AE4A41B6142}" type="pres">
      <dgm:prSet presAssocID="{3D837FE8-FAE7-40CD-BEB4-69229398E6CA}" presName="compNode" presStyleCnt="0"/>
      <dgm:spPr/>
    </dgm:pt>
    <dgm:pt modelId="{6DC70D87-31B0-4258-80F4-E85A8918BAC1}" type="pres">
      <dgm:prSet presAssocID="{3D837FE8-FAE7-40CD-BEB4-69229398E6CA}" presName="iconBgRect" presStyleLbl="bgShp" presStyleIdx="1" presStyleCnt="4"/>
      <dgm:spPr/>
    </dgm:pt>
    <dgm:pt modelId="{3A5871D1-DEBC-4403-8F92-A5FE000EA65E}" type="pres">
      <dgm:prSet presAssocID="{3D837FE8-FAE7-40CD-BEB4-69229398E6C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tarzanie"/>
        </a:ext>
      </dgm:extLst>
    </dgm:pt>
    <dgm:pt modelId="{E2C194F0-203B-49F6-97B8-1BCC106FE66F}" type="pres">
      <dgm:prSet presAssocID="{3D837FE8-FAE7-40CD-BEB4-69229398E6CA}" presName="spaceRect" presStyleCnt="0"/>
      <dgm:spPr/>
    </dgm:pt>
    <dgm:pt modelId="{54BA35A9-D43E-4A67-8A67-B43F4196B178}" type="pres">
      <dgm:prSet presAssocID="{3D837FE8-FAE7-40CD-BEB4-69229398E6CA}" presName="textRect" presStyleLbl="revTx" presStyleIdx="1" presStyleCnt="4">
        <dgm:presLayoutVars>
          <dgm:chMax val="1"/>
          <dgm:chPref val="1"/>
        </dgm:presLayoutVars>
      </dgm:prSet>
      <dgm:spPr/>
    </dgm:pt>
    <dgm:pt modelId="{696FB5B7-C3C8-479B-921E-832BED13B05E}" type="pres">
      <dgm:prSet presAssocID="{182DE2CA-4A49-415E-8496-E30D60FCC5F4}" presName="sibTrans" presStyleCnt="0"/>
      <dgm:spPr/>
    </dgm:pt>
    <dgm:pt modelId="{E991E3FB-1508-4FA3-B343-9B8D708244DC}" type="pres">
      <dgm:prSet presAssocID="{F3B6200B-AF09-4789-B8A0-2613B6538F68}" presName="compNode" presStyleCnt="0"/>
      <dgm:spPr/>
    </dgm:pt>
    <dgm:pt modelId="{27A4F2A5-D6C6-4609-9B41-68D8B62B183A}" type="pres">
      <dgm:prSet presAssocID="{F3B6200B-AF09-4789-B8A0-2613B6538F68}" presName="iconBgRect" presStyleLbl="bgShp" presStyleIdx="2" presStyleCnt="4"/>
      <dgm:spPr/>
    </dgm:pt>
    <dgm:pt modelId="{DA62FE15-9B44-40D5-BBF8-238F9284949C}" type="pres">
      <dgm:prSet presAssocID="{F3B6200B-AF09-4789-B8A0-2613B6538F6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3D6C4345-B126-4404-8E39-4F7F4D2C6A28}" type="pres">
      <dgm:prSet presAssocID="{F3B6200B-AF09-4789-B8A0-2613B6538F68}" presName="spaceRect" presStyleCnt="0"/>
      <dgm:spPr/>
    </dgm:pt>
    <dgm:pt modelId="{2CC5A517-9683-4FAB-845D-8B0CACA9D1D3}" type="pres">
      <dgm:prSet presAssocID="{F3B6200B-AF09-4789-B8A0-2613B6538F68}" presName="textRect" presStyleLbl="revTx" presStyleIdx="2" presStyleCnt="4">
        <dgm:presLayoutVars>
          <dgm:chMax val="1"/>
          <dgm:chPref val="1"/>
        </dgm:presLayoutVars>
      </dgm:prSet>
      <dgm:spPr/>
    </dgm:pt>
    <dgm:pt modelId="{D8A2F44D-C577-4489-8826-5D222A195087}" type="pres">
      <dgm:prSet presAssocID="{8D608091-0C0D-45CC-A5CE-CBD94B416969}" presName="sibTrans" presStyleCnt="0"/>
      <dgm:spPr/>
    </dgm:pt>
    <dgm:pt modelId="{A328636C-E6E2-453F-A6F7-F0F916616F9B}" type="pres">
      <dgm:prSet presAssocID="{45FAB34E-3918-4CBC-BE19-639DDAB4814C}" presName="compNode" presStyleCnt="0"/>
      <dgm:spPr/>
    </dgm:pt>
    <dgm:pt modelId="{C10BAE03-8D7D-4AAD-B2EE-A188D3C1A87F}" type="pres">
      <dgm:prSet presAssocID="{45FAB34E-3918-4CBC-BE19-639DDAB4814C}" presName="iconBgRect" presStyleLbl="bgShp" presStyleIdx="3" presStyleCnt="4"/>
      <dgm:spPr/>
    </dgm:pt>
    <dgm:pt modelId="{36444A89-1507-4925-B82E-B5D9016D7F5C}" type="pres">
      <dgm:prSet presAssocID="{45FAB34E-3918-4CBC-BE19-639DDAB481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399927F1-04F2-4C4C-BB32-9942756EE95E}" type="pres">
      <dgm:prSet presAssocID="{45FAB34E-3918-4CBC-BE19-639DDAB4814C}" presName="spaceRect" presStyleCnt="0"/>
      <dgm:spPr/>
    </dgm:pt>
    <dgm:pt modelId="{D6F29FE4-4F07-4761-9AE5-CBCA73862229}" type="pres">
      <dgm:prSet presAssocID="{45FAB34E-3918-4CBC-BE19-639DDAB481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4F5122-C604-4DFF-AF2D-431CFC460716}" type="presOf" srcId="{3D837FE8-FAE7-40CD-BEB4-69229398E6CA}" destId="{54BA35A9-D43E-4A67-8A67-B43F4196B178}" srcOrd="0" destOrd="0" presId="urn:microsoft.com/office/officeart/2018/5/layout/IconCircleLabelList"/>
    <dgm:cxn modelId="{31D7E627-CF32-472A-B458-9A5938C2BFD9}" srcId="{B1DF8127-823D-4E01-98B4-C1758E1050F9}" destId="{2A83207A-2678-4E76-ACB6-D01CF2F86E9B}" srcOrd="0" destOrd="0" parTransId="{38890CD7-7380-495E-A33C-88D77D5037E2}" sibTransId="{59F0A874-6B3E-4DFE-ABDE-AD99762BF7D2}"/>
    <dgm:cxn modelId="{7499A23D-ECCF-4561-90FB-21ADFC4BE507}" srcId="{B1DF8127-823D-4E01-98B4-C1758E1050F9}" destId="{F3B6200B-AF09-4789-B8A0-2613B6538F68}" srcOrd="2" destOrd="0" parTransId="{6190B0A9-D235-408A-928A-711803DFDBAC}" sibTransId="{8D608091-0C0D-45CC-A5CE-CBD94B416969}"/>
    <dgm:cxn modelId="{8F06FC66-26D9-42AD-84F6-7A7C6B06A74A}" srcId="{B1DF8127-823D-4E01-98B4-C1758E1050F9}" destId="{45FAB34E-3918-4CBC-BE19-639DDAB4814C}" srcOrd="3" destOrd="0" parTransId="{4A1CC19C-A4CC-48F3-9AF0-AAE32C79B968}" sibTransId="{D8D6DFC3-F0C9-4462-BD80-EF8FCAE54FB8}"/>
    <dgm:cxn modelId="{5916CC59-F713-4E34-890C-727D1A3BCF75}" type="presOf" srcId="{2A83207A-2678-4E76-ACB6-D01CF2F86E9B}" destId="{816F2C9D-4772-45AC-9E59-89EB90F1C58D}" srcOrd="0" destOrd="0" presId="urn:microsoft.com/office/officeart/2018/5/layout/IconCircleLabelList"/>
    <dgm:cxn modelId="{0C6E3588-DCCF-4821-85CD-296276F257A2}" type="presOf" srcId="{45FAB34E-3918-4CBC-BE19-639DDAB4814C}" destId="{D6F29FE4-4F07-4761-9AE5-CBCA73862229}" srcOrd="0" destOrd="0" presId="urn:microsoft.com/office/officeart/2018/5/layout/IconCircleLabelList"/>
    <dgm:cxn modelId="{31CB2596-C4EB-4DA8-B248-FC2688A5921F}" type="presOf" srcId="{B1DF8127-823D-4E01-98B4-C1758E1050F9}" destId="{84D78902-DD98-42C9-99CD-36E527E9E7C7}" srcOrd="0" destOrd="0" presId="urn:microsoft.com/office/officeart/2018/5/layout/IconCircleLabelList"/>
    <dgm:cxn modelId="{631159B3-6B91-435A-BBBB-439A06201417}" type="presOf" srcId="{F3B6200B-AF09-4789-B8A0-2613B6538F68}" destId="{2CC5A517-9683-4FAB-845D-8B0CACA9D1D3}" srcOrd="0" destOrd="0" presId="urn:microsoft.com/office/officeart/2018/5/layout/IconCircleLabelList"/>
    <dgm:cxn modelId="{4B975ABA-E1AC-427D-81A0-F2328EC37223}" srcId="{B1DF8127-823D-4E01-98B4-C1758E1050F9}" destId="{3D837FE8-FAE7-40CD-BEB4-69229398E6CA}" srcOrd="1" destOrd="0" parTransId="{1D3ACE1B-F3F6-44A8-9D36-79FBF8153ED7}" sibTransId="{182DE2CA-4A49-415E-8496-E30D60FCC5F4}"/>
    <dgm:cxn modelId="{B7FA4813-B17A-42A5-81F6-FE83CAF5890A}" type="presParOf" srcId="{84D78902-DD98-42C9-99CD-36E527E9E7C7}" destId="{29702BD0-AB08-45FE-B2CF-38782715793C}" srcOrd="0" destOrd="0" presId="urn:microsoft.com/office/officeart/2018/5/layout/IconCircleLabelList"/>
    <dgm:cxn modelId="{35380144-E54C-4E97-B66D-625D46455BA7}" type="presParOf" srcId="{29702BD0-AB08-45FE-B2CF-38782715793C}" destId="{715177DB-632B-4709-A99A-EF4CF411FA32}" srcOrd="0" destOrd="0" presId="urn:microsoft.com/office/officeart/2018/5/layout/IconCircleLabelList"/>
    <dgm:cxn modelId="{8C7572A1-DD92-4B85-B6C2-C4E18EA80AA4}" type="presParOf" srcId="{29702BD0-AB08-45FE-B2CF-38782715793C}" destId="{95A92445-7B73-4929-8445-AE0468F2A754}" srcOrd="1" destOrd="0" presId="urn:microsoft.com/office/officeart/2018/5/layout/IconCircleLabelList"/>
    <dgm:cxn modelId="{88F32C79-FC6F-4FD2-A247-701D8664F78F}" type="presParOf" srcId="{29702BD0-AB08-45FE-B2CF-38782715793C}" destId="{83899D2E-5AF1-4636-BC0D-5E6E7F5DA718}" srcOrd="2" destOrd="0" presId="urn:microsoft.com/office/officeart/2018/5/layout/IconCircleLabelList"/>
    <dgm:cxn modelId="{835DA2C1-FA43-4CA9-914F-4AC8F667ADF8}" type="presParOf" srcId="{29702BD0-AB08-45FE-B2CF-38782715793C}" destId="{816F2C9D-4772-45AC-9E59-89EB90F1C58D}" srcOrd="3" destOrd="0" presId="urn:microsoft.com/office/officeart/2018/5/layout/IconCircleLabelList"/>
    <dgm:cxn modelId="{5A0DA859-4765-45FA-ADE5-F6E7B336E200}" type="presParOf" srcId="{84D78902-DD98-42C9-99CD-36E527E9E7C7}" destId="{46DD1B08-117A-4AA3-9C99-DD37F6058389}" srcOrd="1" destOrd="0" presId="urn:microsoft.com/office/officeart/2018/5/layout/IconCircleLabelList"/>
    <dgm:cxn modelId="{980ECD62-F33A-4351-B0F4-1723F4DD604C}" type="presParOf" srcId="{84D78902-DD98-42C9-99CD-36E527E9E7C7}" destId="{90AC80C3-7701-45C2-82EB-6AE4A41B6142}" srcOrd="2" destOrd="0" presId="urn:microsoft.com/office/officeart/2018/5/layout/IconCircleLabelList"/>
    <dgm:cxn modelId="{0F60EEC1-A700-4E3D-9801-42E98E918FB1}" type="presParOf" srcId="{90AC80C3-7701-45C2-82EB-6AE4A41B6142}" destId="{6DC70D87-31B0-4258-80F4-E85A8918BAC1}" srcOrd="0" destOrd="0" presId="urn:microsoft.com/office/officeart/2018/5/layout/IconCircleLabelList"/>
    <dgm:cxn modelId="{D4356D8C-E14F-4124-BEC6-391605CCAC48}" type="presParOf" srcId="{90AC80C3-7701-45C2-82EB-6AE4A41B6142}" destId="{3A5871D1-DEBC-4403-8F92-A5FE000EA65E}" srcOrd="1" destOrd="0" presId="urn:microsoft.com/office/officeart/2018/5/layout/IconCircleLabelList"/>
    <dgm:cxn modelId="{15CD2DE4-55C0-43E3-B83A-6FC8E957F3FE}" type="presParOf" srcId="{90AC80C3-7701-45C2-82EB-6AE4A41B6142}" destId="{E2C194F0-203B-49F6-97B8-1BCC106FE66F}" srcOrd="2" destOrd="0" presId="urn:microsoft.com/office/officeart/2018/5/layout/IconCircleLabelList"/>
    <dgm:cxn modelId="{59DA55E7-DB89-46EE-BBFA-9E0D8E1853DD}" type="presParOf" srcId="{90AC80C3-7701-45C2-82EB-6AE4A41B6142}" destId="{54BA35A9-D43E-4A67-8A67-B43F4196B178}" srcOrd="3" destOrd="0" presId="urn:microsoft.com/office/officeart/2018/5/layout/IconCircleLabelList"/>
    <dgm:cxn modelId="{BC484E0E-B8FC-4560-AFB1-A704FAE6A4B4}" type="presParOf" srcId="{84D78902-DD98-42C9-99CD-36E527E9E7C7}" destId="{696FB5B7-C3C8-479B-921E-832BED13B05E}" srcOrd="3" destOrd="0" presId="urn:microsoft.com/office/officeart/2018/5/layout/IconCircleLabelList"/>
    <dgm:cxn modelId="{BF99CD41-8FDF-42A9-9223-3E7606C1B8ED}" type="presParOf" srcId="{84D78902-DD98-42C9-99CD-36E527E9E7C7}" destId="{E991E3FB-1508-4FA3-B343-9B8D708244DC}" srcOrd="4" destOrd="0" presId="urn:microsoft.com/office/officeart/2018/5/layout/IconCircleLabelList"/>
    <dgm:cxn modelId="{07D2AC12-0C80-4E40-98B6-124C88C815A6}" type="presParOf" srcId="{E991E3FB-1508-4FA3-B343-9B8D708244DC}" destId="{27A4F2A5-D6C6-4609-9B41-68D8B62B183A}" srcOrd="0" destOrd="0" presId="urn:microsoft.com/office/officeart/2018/5/layout/IconCircleLabelList"/>
    <dgm:cxn modelId="{D5F9B20D-83A0-4512-B739-0D76163DDD80}" type="presParOf" srcId="{E991E3FB-1508-4FA3-B343-9B8D708244DC}" destId="{DA62FE15-9B44-40D5-BBF8-238F9284949C}" srcOrd="1" destOrd="0" presId="urn:microsoft.com/office/officeart/2018/5/layout/IconCircleLabelList"/>
    <dgm:cxn modelId="{D396E44B-26EF-4F9D-91A3-FB9517FE7B1C}" type="presParOf" srcId="{E991E3FB-1508-4FA3-B343-9B8D708244DC}" destId="{3D6C4345-B126-4404-8E39-4F7F4D2C6A28}" srcOrd="2" destOrd="0" presId="urn:microsoft.com/office/officeart/2018/5/layout/IconCircleLabelList"/>
    <dgm:cxn modelId="{4717E9C3-0408-4409-98C8-D21B07BA59A9}" type="presParOf" srcId="{E991E3FB-1508-4FA3-B343-9B8D708244DC}" destId="{2CC5A517-9683-4FAB-845D-8B0CACA9D1D3}" srcOrd="3" destOrd="0" presId="urn:microsoft.com/office/officeart/2018/5/layout/IconCircleLabelList"/>
    <dgm:cxn modelId="{EF54E098-29B0-4A5A-8F2B-32730049F9D1}" type="presParOf" srcId="{84D78902-DD98-42C9-99CD-36E527E9E7C7}" destId="{D8A2F44D-C577-4489-8826-5D222A195087}" srcOrd="5" destOrd="0" presId="urn:microsoft.com/office/officeart/2018/5/layout/IconCircleLabelList"/>
    <dgm:cxn modelId="{731F429D-DA6C-44A6-BD3F-AFE9C3D30CA4}" type="presParOf" srcId="{84D78902-DD98-42C9-99CD-36E527E9E7C7}" destId="{A328636C-E6E2-453F-A6F7-F0F916616F9B}" srcOrd="6" destOrd="0" presId="urn:microsoft.com/office/officeart/2018/5/layout/IconCircleLabelList"/>
    <dgm:cxn modelId="{3EBB4DA0-C001-49F4-9DCB-728EB7E0FA37}" type="presParOf" srcId="{A328636C-E6E2-453F-A6F7-F0F916616F9B}" destId="{C10BAE03-8D7D-4AAD-B2EE-A188D3C1A87F}" srcOrd="0" destOrd="0" presId="urn:microsoft.com/office/officeart/2018/5/layout/IconCircleLabelList"/>
    <dgm:cxn modelId="{96825A3A-FD89-4064-957C-0296C1999ACE}" type="presParOf" srcId="{A328636C-E6E2-453F-A6F7-F0F916616F9B}" destId="{36444A89-1507-4925-B82E-B5D9016D7F5C}" srcOrd="1" destOrd="0" presId="urn:microsoft.com/office/officeart/2018/5/layout/IconCircleLabelList"/>
    <dgm:cxn modelId="{F5FBB3EF-646A-4B91-BFB7-3283993F2C80}" type="presParOf" srcId="{A328636C-E6E2-453F-A6F7-F0F916616F9B}" destId="{399927F1-04F2-4C4C-BB32-9942756EE95E}" srcOrd="2" destOrd="0" presId="urn:microsoft.com/office/officeart/2018/5/layout/IconCircleLabelList"/>
    <dgm:cxn modelId="{2E84D048-E011-4C66-86C0-063109C0C9D5}" type="presParOf" srcId="{A328636C-E6E2-453F-A6F7-F0F916616F9B}" destId="{D6F29FE4-4F07-4761-9AE5-CBCA738622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F05FD-E71D-43CB-A97C-BD026A73B9C0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41CB12A-5E3E-4A6D-A12E-5E8F71C3D854}">
      <dgm:prSet/>
      <dgm:spPr/>
      <dgm:t>
        <a:bodyPr/>
        <a:lstStyle/>
        <a:p>
          <a:r>
            <a:rPr lang="pl-PL" b="1"/>
            <a:t>Łączenie lokalnego repo z GitLab</a:t>
          </a:r>
          <a:endParaRPr lang="en-US"/>
        </a:p>
      </dgm:t>
    </dgm:pt>
    <dgm:pt modelId="{113BE84A-0D5F-4236-9831-6869C48FC43B}" type="parTrans" cxnId="{CD3D91D4-3FB0-4E4B-A14E-7D0D8063B0D1}">
      <dgm:prSet/>
      <dgm:spPr/>
      <dgm:t>
        <a:bodyPr/>
        <a:lstStyle/>
        <a:p>
          <a:endParaRPr lang="en-US"/>
        </a:p>
      </dgm:t>
    </dgm:pt>
    <dgm:pt modelId="{33BF4893-08B2-4DF7-AA2D-F5730CE1CF1C}" type="sibTrans" cxnId="{CD3D91D4-3FB0-4E4B-A14E-7D0D8063B0D1}">
      <dgm:prSet/>
      <dgm:spPr/>
      <dgm:t>
        <a:bodyPr/>
        <a:lstStyle/>
        <a:p>
          <a:endParaRPr lang="en-US"/>
        </a:p>
      </dgm:t>
    </dgm:pt>
    <dgm:pt modelId="{708B830F-65C5-43AA-A8A7-F84DA1B79FCE}">
      <dgm:prSet/>
      <dgm:spPr/>
      <dgm:t>
        <a:bodyPr/>
        <a:lstStyle/>
        <a:p>
          <a:r>
            <a:rPr lang="pl-PL" b="1"/>
            <a:t>Synchronizacja</a:t>
          </a:r>
          <a:endParaRPr lang="en-US"/>
        </a:p>
      </dgm:t>
    </dgm:pt>
    <dgm:pt modelId="{AE59AC22-8050-4895-AAFE-7786F62EAB53}" type="parTrans" cxnId="{00AD4EE1-B5BF-4A0B-8DBC-0C83D2E55D6D}">
      <dgm:prSet/>
      <dgm:spPr/>
      <dgm:t>
        <a:bodyPr/>
        <a:lstStyle/>
        <a:p>
          <a:endParaRPr lang="en-US"/>
        </a:p>
      </dgm:t>
    </dgm:pt>
    <dgm:pt modelId="{556367EC-2001-4B1A-B9D3-E109798BE89C}" type="sibTrans" cxnId="{00AD4EE1-B5BF-4A0B-8DBC-0C83D2E55D6D}">
      <dgm:prSet/>
      <dgm:spPr/>
      <dgm:t>
        <a:bodyPr/>
        <a:lstStyle/>
        <a:p>
          <a:endParaRPr lang="en-US"/>
        </a:p>
      </dgm:t>
    </dgm:pt>
    <dgm:pt modelId="{18847D59-C83C-45D9-ADEC-53DC1878513F}" type="pres">
      <dgm:prSet presAssocID="{9C9F05FD-E71D-43CB-A97C-BD026A73B9C0}" presName="root" presStyleCnt="0">
        <dgm:presLayoutVars>
          <dgm:dir/>
          <dgm:resizeHandles val="exact"/>
        </dgm:presLayoutVars>
      </dgm:prSet>
      <dgm:spPr/>
    </dgm:pt>
    <dgm:pt modelId="{3F810874-DC8E-436E-9A9F-69385A2ABCE0}" type="pres">
      <dgm:prSet presAssocID="{E41CB12A-5E3E-4A6D-A12E-5E8F71C3D854}" presName="compNode" presStyleCnt="0"/>
      <dgm:spPr/>
    </dgm:pt>
    <dgm:pt modelId="{FEBD2395-99C6-4D26-8E2D-D2E00708CC85}" type="pres">
      <dgm:prSet presAssocID="{E41CB12A-5E3E-4A6D-A12E-5E8F71C3D8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1067D9BB-4D82-4651-B147-7925B02C42BB}" type="pres">
      <dgm:prSet presAssocID="{E41CB12A-5E3E-4A6D-A12E-5E8F71C3D854}" presName="spaceRect" presStyleCnt="0"/>
      <dgm:spPr/>
    </dgm:pt>
    <dgm:pt modelId="{8ACC6180-4CF4-49A2-A7B8-90DC81DD3A3B}" type="pres">
      <dgm:prSet presAssocID="{E41CB12A-5E3E-4A6D-A12E-5E8F71C3D854}" presName="textRect" presStyleLbl="revTx" presStyleIdx="0" presStyleCnt="2">
        <dgm:presLayoutVars>
          <dgm:chMax val="1"/>
          <dgm:chPref val="1"/>
        </dgm:presLayoutVars>
      </dgm:prSet>
      <dgm:spPr/>
    </dgm:pt>
    <dgm:pt modelId="{9471E1A5-10A5-486C-BD37-C6122AEFC148}" type="pres">
      <dgm:prSet presAssocID="{33BF4893-08B2-4DF7-AA2D-F5730CE1CF1C}" presName="sibTrans" presStyleCnt="0"/>
      <dgm:spPr/>
    </dgm:pt>
    <dgm:pt modelId="{81BAC7FE-454B-4433-9C03-D6B02C3228F8}" type="pres">
      <dgm:prSet presAssocID="{708B830F-65C5-43AA-A8A7-F84DA1B79FCE}" presName="compNode" presStyleCnt="0"/>
      <dgm:spPr/>
    </dgm:pt>
    <dgm:pt modelId="{B68F3D49-16F1-4C8A-AC54-B925FF04518A}" type="pres">
      <dgm:prSet presAssocID="{708B830F-65C5-43AA-A8A7-F84DA1B79F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nacznik wyboru"/>
        </a:ext>
      </dgm:extLst>
    </dgm:pt>
    <dgm:pt modelId="{28117516-EF88-498F-8714-09EFC38CE068}" type="pres">
      <dgm:prSet presAssocID="{708B830F-65C5-43AA-A8A7-F84DA1B79FCE}" presName="spaceRect" presStyleCnt="0"/>
      <dgm:spPr/>
    </dgm:pt>
    <dgm:pt modelId="{F7A0A22F-1E81-4EE4-B0D7-205CB8F9B336}" type="pres">
      <dgm:prSet presAssocID="{708B830F-65C5-43AA-A8A7-F84DA1B79FC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1CC364A-65E7-4520-B385-AEC9D60DA673}" type="presOf" srcId="{9C9F05FD-E71D-43CB-A97C-BD026A73B9C0}" destId="{18847D59-C83C-45D9-ADEC-53DC1878513F}" srcOrd="0" destOrd="0" presId="urn:microsoft.com/office/officeart/2018/2/layout/IconLabelList"/>
    <dgm:cxn modelId="{63042284-1A2C-4507-A8A7-7842B7F8184A}" type="presOf" srcId="{E41CB12A-5E3E-4A6D-A12E-5E8F71C3D854}" destId="{8ACC6180-4CF4-49A2-A7B8-90DC81DD3A3B}" srcOrd="0" destOrd="0" presId="urn:microsoft.com/office/officeart/2018/2/layout/IconLabelList"/>
    <dgm:cxn modelId="{CD3D91D4-3FB0-4E4B-A14E-7D0D8063B0D1}" srcId="{9C9F05FD-E71D-43CB-A97C-BD026A73B9C0}" destId="{E41CB12A-5E3E-4A6D-A12E-5E8F71C3D854}" srcOrd="0" destOrd="0" parTransId="{113BE84A-0D5F-4236-9831-6869C48FC43B}" sibTransId="{33BF4893-08B2-4DF7-AA2D-F5730CE1CF1C}"/>
    <dgm:cxn modelId="{00AD4EE1-B5BF-4A0B-8DBC-0C83D2E55D6D}" srcId="{9C9F05FD-E71D-43CB-A97C-BD026A73B9C0}" destId="{708B830F-65C5-43AA-A8A7-F84DA1B79FCE}" srcOrd="1" destOrd="0" parTransId="{AE59AC22-8050-4895-AAFE-7786F62EAB53}" sibTransId="{556367EC-2001-4B1A-B9D3-E109798BE89C}"/>
    <dgm:cxn modelId="{DA0EAAE3-FC22-4338-B56F-48D51F1475D9}" type="presOf" srcId="{708B830F-65C5-43AA-A8A7-F84DA1B79FCE}" destId="{F7A0A22F-1E81-4EE4-B0D7-205CB8F9B336}" srcOrd="0" destOrd="0" presId="urn:microsoft.com/office/officeart/2018/2/layout/IconLabelList"/>
    <dgm:cxn modelId="{7D9FC74B-0E77-47A7-9D54-F202245A5B9B}" type="presParOf" srcId="{18847D59-C83C-45D9-ADEC-53DC1878513F}" destId="{3F810874-DC8E-436E-9A9F-69385A2ABCE0}" srcOrd="0" destOrd="0" presId="urn:microsoft.com/office/officeart/2018/2/layout/IconLabelList"/>
    <dgm:cxn modelId="{53678651-8244-4153-B2DD-46D08196C502}" type="presParOf" srcId="{3F810874-DC8E-436E-9A9F-69385A2ABCE0}" destId="{FEBD2395-99C6-4D26-8E2D-D2E00708CC85}" srcOrd="0" destOrd="0" presId="urn:microsoft.com/office/officeart/2018/2/layout/IconLabelList"/>
    <dgm:cxn modelId="{1397A24D-D853-40D6-B326-87310EC6355A}" type="presParOf" srcId="{3F810874-DC8E-436E-9A9F-69385A2ABCE0}" destId="{1067D9BB-4D82-4651-B147-7925B02C42BB}" srcOrd="1" destOrd="0" presId="urn:microsoft.com/office/officeart/2018/2/layout/IconLabelList"/>
    <dgm:cxn modelId="{AAF0D5F3-91BF-4375-A151-B4EA81F9B36B}" type="presParOf" srcId="{3F810874-DC8E-436E-9A9F-69385A2ABCE0}" destId="{8ACC6180-4CF4-49A2-A7B8-90DC81DD3A3B}" srcOrd="2" destOrd="0" presId="urn:microsoft.com/office/officeart/2018/2/layout/IconLabelList"/>
    <dgm:cxn modelId="{F8DF91E8-FE81-492C-901A-CC049C909DA1}" type="presParOf" srcId="{18847D59-C83C-45D9-ADEC-53DC1878513F}" destId="{9471E1A5-10A5-486C-BD37-C6122AEFC148}" srcOrd="1" destOrd="0" presId="urn:microsoft.com/office/officeart/2018/2/layout/IconLabelList"/>
    <dgm:cxn modelId="{7EC7BC3C-8323-4712-9CA0-57A5E525B961}" type="presParOf" srcId="{18847D59-C83C-45D9-ADEC-53DC1878513F}" destId="{81BAC7FE-454B-4433-9C03-D6B02C3228F8}" srcOrd="2" destOrd="0" presId="urn:microsoft.com/office/officeart/2018/2/layout/IconLabelList"/>
    <dgm:cxn modelId="{0A6AB8AB-6521-419E-81F4-E1A93C5BBCA1}" type="presParOf" srcId="{81BAC7FE-454B-4433-9C03-D6B02C3228F8}" destId="{B68F3D49-16F1-4C8A-AC54-B925FF04518A}" srcOrd="0" destOrd="0" presId="urn:microsoft.com/office/officeart/2018/2/layout/IconLabelList"/>
    <dgm:cxn modelId="{2BE98E14-8FB5-41D0-A37F-759982C156A9}" type="presParOf" srcId="{81BAC7FE-454B-4433-9C03-D6B02C3228F8}" destId="{28117516-EF88-498F-8714-09EFC38CE068}" srcOrd="1" destOrd="0" presId="urn:microsoft.com/office/officeart/2018/2/layout/IconLabelList"/>
    <dgm:cxn modelId="{D3F85FE2-2AE3-496C-81DF-ACB4095DE931}" type="presParOf" srcId="{81BAC7FE-454B-4433-9C03-D6B02C3228F8}" destId="{F7A0A22F-1E81-4EE4-B0D7-205CB8F9B3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C5C22E-5D9F-47E1-A62C-3F76443260E1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4F2B8DA4-8672-4090-91B6-134536AE08AE}">
      <dgm:prSet/>
      <dgm:spPr/>
      <dgm:t>
        <a:bodyPr/>
        <a:lstStyle/>
        <a:p>
          <a:r>
            <a:rPr lang="pl-PL" b="1"/>
            <a:t>Repozytorium</a:t>
          </a:r>
          <a:endParaRPr lang="en-US"/>
        </a:p>
      </dgm:t>
    </dgm:pt>
    <dgm:pt modelId="{60FA42BF-A41B-4B20-8137-40DA608C4D87}" type="parTrans" cxnId="{2B71E434-D05B-4464-9AFA-4E7416FBFE89}">
      <dgm:prSet/>
      <dgm:spPr/>
      <dgm:t>
        <a:bodyPr/>
        <a:lstStyle/>
        <a:p>
          <a:endParaRPr lang="en-US"/>
        </a:p>
      </dgm:t>
    </dgm:pt>
    <dgm:pt modelId="{A27DDEDC-E109-4ABC-930B-876B7CE9A05A}" type="sibTrans" cxnId="{2B71E434-D05B-4464-9AFA-4E7416FBFE89}">
      <dgm:prSet/>
      <dgm:spPr/>
      <dgm:t>
        <a:bodyPr/>
        <a:lstStyle/>
        <a:p>
          <a:endParaRPr lang="en-US"/>
        </a:p>
      </dgm:t>
    </dgm:pt>
    <dgm:pt modelId="{8797B8EE-26CC-4467-8F0B-AA3A410799E5}">
      <dgm:prSet/>
      <dgm:spPr/>
      <dgm:t>
        <a:bodyPr/>
        <a:lstStyle/>
        <a:p>
          <a:r>
            <a:rPr lang="pl-PL" b="1"/>
            <a:t>Issues</a:t>
          </a:r>
          <a:endParaRPr lang="en-US"/>
        </a:p>
      </dgm:t>
    </dgm:pt>
    <dgm:pt modelId="{BE239026-C71D-4F66-AC19-E81C075DD558}" type="parTrans" cxnId="{E110D99E-AF4C-498B-AF3E-74E47748546A}">
      <dgm:prSet/>
      <dgm:spPr/>
      <dgm:t>
        <a:bodyPr/>
        <a:lstStyle/>
        <a:p>
          <a:endParaRPr lang="en-US"/>
        </a:p>
      </dgm:t>
    </dgm:pt>
    <dgm:pt modelId="{1C99E061-B44A-424A-8B98-5592F8FD242B}" type="sibTrans" cxnId="{E110D99E-AF4C-498B-AF3E-74E47748546A}">
      <dgm:prSet/>
      <dgm:spPr/>
      <dgm:t>
        <a:bodyPr/>
        <a:lstStyle/>
        <a:p>
          <a:endParaRPr lang="en-US"/>
        </a:p>
      </dgm:t>
    </dgm:pt>
    <dgm:pt modelId="{C886E82F-5A19-44F0-85E7-B6E0B0A23069}">
      <dgm:prSet/>
      <dgm:spPr/>
      <dgm:t>
        <a:bodyPr/>
        <a:lstStyle/>
        <a:p>
          <a:r>
            <a:rPr lang="pl-PL" b="1"/>
            <a:t>Merge Requests</a:t>
          </a:r>
          <a:endParaRPr lang="en-US"/>
        </a:p>
      </dgm:t>
    </dgm:pt>
    <dgm:pt modelId="{CDBBC564-4E9A-43F8-B1F4-8EF85CE59D5B}" type="parTrans" cxnId="{88D3F6C2-4509-4514-AAC9-036FBA44FA28}">
      <dgm:prSet/>
      <dgm:spPr/>
      <dgm:t>
        <a:bodyPr/>
        <a:lstStyle/>
        <a:p>
          <a:endParaRPr lang="en-US"/>
        </a:p>
      </dgm:t>
    </dgm:pt>
    <dgm:pt modelId="{50E42314-17F5-4774-A8A4-4E9D2E64F03E}" type="sibTrans" cxnId="{88D3F6C2-4509-4514-AAC9-036FBA44FA28}">
      <dgm:prSet/>
      <dgm:spPr/>
      <dgm:t>
        <a:bodyPr/>
        <a:lstStyle/>
        <a:p>
          <a:endParaRPr lang="en-US"/>
        </a:p>
      </dgm:t>
    </dgm:pt>
    <dgm:pt modelId="{6DF9367C-F334-4860-8682-3E137F5F16D1}">
      <dgm:prSet/>
      <dgm:spPr/>
      <dgm:t>
        <a:bodyPr/>
        <a:lstStyle/>
        <a:p>
          <a:r>
            <a:rPr lang="pl-PL" b="1"/>
            <a:t>CI/CD</a:t>
          </a:r>
          <a:endParaRPr lang="en-US"/>
        </a:p>
      </dgm:t>
    </dgm:pt>
    <dgm:pt modelId="{E67D8E0C-D202-4DB4-AAB1-F371FEF4D8A2}" type="parTrans" cxnId="{3FBB9843-3607-4551-8CB9-6F51A98FA1A2}">
      <dgm:prSet/>
      <dgm:spPr/>
      <dgm:t>
        <a:bodyPr/>
        <a:lstStyle/>
        <a:p>
          <a:endParaRPr lang="en-US"/>
        </a:p>
      </dgm:t>
    </dgm:pt>
    <dgm:pt modelId="{C77AADAA-A260-4C6A-B291-9011D2FD2E36}" type="sibTrans" cxnId="{3FBB9843-3607-4551-8CB9-6F51A98FA1A2}">
      <dgm:prSet/>
      <dgm:spPr/>
      <dgm:t>
        <a:bodyPr/>
        <a:lstStyle/>
        <a:p>
          <a:endParaRPr lang="en-US"/>
        </a:p>
      </dgm:t>
    </dgm:pt>
    <dgm:pt modelId="{7202BACF-3F22-448B-9264-63EBAC7E4D1D}" type="pres">
      <dgm:prSet presAssocID="{7DC5C22E-5D9F-47E1-A62C-3F76443260E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842F1B7-9E82-452E-A46C-2C67647BDA96}" type="pres">
      <dgm:prSet presAssocID="{4F2B8DA4-8672-4090-91B6-134536AE08AE}" presName="hierRoot1" presStyleCnt="0"/>
      <dgm:spPr/>
    </dgm:pt>
    <dgm:pt modelId="{896552D1-7AEA-4DE4-8552-B541E7AE5651}" type="pres">
      <dgm:prSet presAssocID="{4F2B8DA4-8672-4090-91B6-134536AE08AE}" presName="composite" presStyleCnt="0"/>
      <dgm:spPr/>
    </dgm:pt>
    <dgm:pt modelId="{6358395A-0276-4804-A575-D21646F08672}" type="pres">
      <dgm:prSet presAssocID="{4F2B8DA4-8672-4090-91B6-134536AE08AE}" presName="background" presStyleLbl="node0" presStyleIdx="0" presStyleCnt="4"/>
      <dgm:spPr/>
    </dgm:pt>
    <dgm:pt modelId="{C905D4F2-A994-4098-8193-3D2C93FCC7FA}" type="pres">
      <dgm:prSet presAssocID="{4F2B8DA4-8672-4090-91B6-134536AE08AE}" presName="text" presStyleLbl="fgAcc0" presStyleIdx="0" presStyleCnt="4">
        <dgm:presLayoutVars>
          <dgm:chPref val="3"/>
        </dgm:presLayoutVars>
      </dgm:prSet>
      <dgm:spPr/>
    </dgm:pt>
    <dgm:pt modelId="{E0B101C3-92FE-4AC1-A868-6A0E866F0F73}" type="pres">
      <dgm:prSet presAssocID="{4F2B8DA4-8672-4090-91B6-134536AE08AE}" presName="hierChild2" presStyleCnt="0"/>
      <dgm:spPr/>
    </dgm:pt>
    <dgm:pt modelId="{B607C128-B47A-4804-B0F4-03DDE1D35BE0}" type="pres">
      <dgm:prSet presAssocID="{8797B8EE-26CC-4467-8F0B-AA3A410799E5}" presName="hierRoot1" presStyleCnt="0"/>
      <dgm:spPr/>
    </dgm:pt>
    <dgm:pt modelId="{2A21CFE2-4A8B-4C72-89E3-B141BD6D3556}" type="pres">
      <dgm:prSet presAssocID="{8797B8EE-26CC-4467-8F0B-AA3A410799E5}" presName="composite" presStyleCnt="0"/>
      <dgm:spPr/>
    </dgm:pt>
    <dgm:pt modelId="{1D9B2771-D311-4E28-B503-459DF6B79824}" type="pres">
      <dgm:prSet presAssocID="{8797B8EE-26CC-4467-8F0B-AA3A410799E5}" presName="background" presStyleLbl="node0" presStyleIdx="1" presStyleCnt="4"/>
      <dgm:spPr/>
    </dgm:pt>
    <dgm:pt modelId="{74478190-73AB-4DC7-B804-67937203461E}" type="pres">
      <dgm:prSet presAssocID="{8797B8EE-26CC-4467-8F0B-AA3A410799E5}" presName="text" presStyleLbl="fgAcc0" presStyleIdx="1" presStyleCnt="4">
        <dgm:presLayoutVars>
          <dgm:chPref val="3"/>
        </dgm:presLayoutVars>
      </dgm:prSet>
      <dgm:spPr/>
    </dgm:pt>
    <dgm:pt modelId="{4DA8C9F1-5902-4F1D-B094-67AC15590763}" type="pres">
      <dgm:prSet presAssocID="{8797B8EE-26CC-4467-8F0B-AA3A410799E5}" presName="hierChild2" presStyleCnt="0"/>
      <dgm:spPr/>
    </dgm:pt>
    <dgm:pt modelId="{02B85142-B7F3-4E76-95CD-FBBD715068C8}" type="pres">
      <dgm:prSet presAssocID="{C886E82F-5A19-44F0-85E7-B6E0B0A23069}" presName="hierRoot1" presStyleCnt="0"/>
      <dgm:spPr/>
    </dgm:pt>
    <dgm:pt modelId="{69F2E00E-6A16-4278-89FA-E84A657710F9}" type="pres">
      <dgm:prSet presAssocID="{C886E82F-5A19-44F0-85E7-B6E0B0A23069}" presName="composite" presStyleCnt="0"/>
      <dgm:spPr/>
    </dgm:pt>
    <dgm:pt modelId="{A862D715-754E-41CE-A069-959E4698E6E2}" type="pres">
      <dgm:prSet presAssocID="{C886E82F-5A19-44F0-85E7-B6E0B0A23069}" presName="background" presStyleLbl="node0" presStyleIdx="2" presStyleCnt="4"/>
      <dgm:spPr/>
    </dgm:pt>
    <dgm:pt modelId="{591A2964-C016-4073-B145-FCDE3FEB3D73}" type="pres">
      <dgm:prSet presAssocID="{C886E82F-5A19-44F0-85E7-B6E0B0A23069}" presName="text" presStyleLbl="fgAcc0" presStyleIdx="2" presStyleCnt="4">
        <dgm:presLayoutVars>
          <dgm:chPref val="3"/>
        </dgm:presLayoutVars>
      </dgm:prSet>
      <dgm:spPr/>
    </dgm:pt>
    <dgm:pt modelId="{4C73165C-0977-48AD-8EA4-244D730E0054}" type="pres">
      <dgm:prSet presAssocID="{C886E82F-5A19-44F0-85E7-B6E0B0A23069}" presName="hierChild2" presStyleCnt="0"/>
      <dgm:spPr/>
    </dgm:pt>
    <dgm:pt modelId="{4976DCCC-24CE-4259-98D7-DA1F275CDCAC}" type="pres">
      <dgm:prSet presAssocID="{6DF9367C-F334-4860-8682-3E137F5F16D1}" presName="hierRoot1" presStyleCnt="0"/>
      <dgm:spPr/>
    </dgm:pt>
    <dgm:pt modelId="{CBA87194-6DE1-4C57-BB28-F22E99EA329E}" type="pres">
      <dgm:prSet presAssocID="{6DF9367C-F334-4860-8682-3E137F5F16D1}" presName="composite" presStyleCnt="0"/>
      <dgm:spPr/>
    </dgm:pt>
    <dgm:pt modelId="{DA1352FD-2B38-4823-B90E-E4A05308A8D6}" type="pres">
      <dgm:prSet presAssocID="{6DF9367C-F334-4860-8682-3E137F5F16D1}" presName="background" presStyleLbl="node0" presStyleIdx="3" presStyleCnt="4"/>
      <dgm:spPr/>
    </dgm:pt>
    <dgm:pt modelId="{F7EF896B-78E3-4C57-83A5-089013B6B24A}" type="pres">
      <dgm:prSet presAssocID="{6DF9367C-F334-4860-8682-3E137F5F16D1}" presName="text" presStyleLbl="fgAcc0" presStyleIdx="3" presStyleCnt="4">
        <dgm:presLayoutVars>
          <dgm:chPref val="3"/>
        </dgm:presLayoutVars>
      </dgm:prSet>
      <dgm:spPr/>
    </dgm:pt>
    <dgm:pt modelId="{F5562DCD-E26F-45D5-858E-BBF0667BADAC}" type="pres">
      <dgm:prSet presAssocID="{6DF9367C-F334-4860-8682-3E137F5F16D1}" presName="hierChild2" presStyleCnt="0"/>
      <dgm:spPr/>
    </dgm:pt>
  </dgm:ptLst>
  <dgm:cxnLst>
    <dgm:cxn modelId="{F6FF5804-132C-467E-BB8F-818D16D6CF20}" type="presOf" srcId="{6DF9367C-F334-4860-8682-3E137F5F16D1}" destId="{F7EF896B-78E3-4C57-83A5-089013B6B24A}" srcOrd="0" destOrd="0" presId="urn:microsoft.com/office/officeart/2005/8/layout/hierarchy1"/>
    <dgm:cxn modelId="{E30C890F-9AEB-495A-8022-328AB21E301A}" type="presOf" srcId="{7DC5C22E-5D9F-47E1-A62C-3F76443260E1}" destId="{7202BACF-3F22-448B-9264-63EBAC7E4D1D}" srcOrd="0" destOrd="0" presId="urn:microsoft.com/office/officeart/2005/8/layout/hierarchy1"/>
    <dgm:cxn modelId="{B57A442B-356B-41B7-B547-D9E379A19DA9}" type="presOf" srcId="{C886E82F-5A19-44F0-85E7-B6E0B0A23069}" destId="{591A2964-C016-4073-B145-FCDE3FEB3D73}" srcOrd="0" destOrd="0" presId="urn:microsoft.com/office/officeart/2005/8/layout/hierarchy1"/>
    <dgm:cxn modelId="{2B71E434-D05B-4464-9AFA-4E7416FBFE89}" srcId="{7DC5C22E-5D9F-47E1-A62C-3F76443260E1}" destId="{4F2B8DA4-8672-4090-91B6-134536AE08AE}" srcOrd="0" destOrd="0" parTransId="{60FA42BF-A41B-4B20-8137-40DA608C4D87}" sibTransId="{A27DDEDC-E109-4ABC-930B-876B7CE9A05A}"/>
    <dgm:cxn modelId="{3FBB9843-3607-4551-8CB9-6F51A98FA1A2}" srcId="{7DC5C22E-5D9F-47E1-A62C-3F76443260E1}" destId="{6DF9367C-F334-4860-8682-3E137F5F16D1}" srcOrd="3" destOrd="0" parTransId="{E67D8E0C-D202-4DB4-AAB1-F371FEF4D8A2}" sibTransId="{C77AADAA-A260-4C6A-B291-9011D2FD2E36}"/>
    <dgm:cxn modelId="{42D7D74D-C5E4-42A8-8CA1-A557483E5DAC}" type="presOf" srcId="{8797B8EE-26CC-4467-8F0B-AA3A410799E5}" destId="{74478190-73AB-4DC7-B804-67937203461E}" srcOrd="0" destOrd="0" presId="urn:microsoft.com/office/officeart/2005/8/layout/hierarchy1"/>
    <dgm:cxn modelId="{F4DB6091-EF15-4B08-B14A-00D63F6BA1A5}" type="presOf" srcId="{4F2B8DA4-8672-4090-91B6-134536AE08AE}" destId="{C905D4F2-A994-4098-8193-3D2C93FCC7FA}" srcOrd="0" destOrd="0" presId="urn:microsoft.com/office/officeart/2005/8/layout/hierarchy1"/>
    <dgm:cxn modelId="{E110D99E-AF4C-498B-AF3E-74E47748546A}" srcId="{7DC5C22E-5D9F-47E1-A62C-3F76443260E1}" destId="{8797B8EE-26CC-4467-8F0B-AA3A410799E5}" srcOrd="1" destOrd="0" parTransId="{BE239026-C71D-4F66-AC19-E81C075DD558}" sibTransId="{1C99E061-B44A-424A-8B98-5592F8FD242B}"/>
    <dgm:cxn modelId="{88D3F6C2-4509-4514-AAC9-036FBA44FA28}" srcId="{7DC5C22E-5D9F-47E1-A62C-3F76443260E1}" destId="{C886E82F-5A19-44F0-85E7-B6E0B0A23069}" srcOrd="2" destOrd="0" parTransId="{CDBBC564-4E9A-43F8-B1F4-8EF85CE59D5B}" sibTransId="{50E42314-17F5-4774-A8A4-4E9D2E64F03E}"/>
    <dgm:cxn modelId="{9EE167A6-503F-4B14-99D7-D7DDFAE10C44}" type="presParOf" srcId="{7202BACF-3F22-448B-9264-63EBAC7E4D1D}" destId="{4842F1B7-9E82-452E-A46C-2C67647BDA96}" srcOrd="0" destOrd="0" presId="urn:microsoft.com/office/officeart/2005/8/layout/hierarchy1"/>
    <dgm:cxn modelId="{4FE21ADE-F92D-4B77-B10F-F374053611B9}" type="presParOf" srcId="{4842F1B7-9E82-452E-A46C-2C67647BDA96}" destId="{896552D1-7AEA-4DE4-8552-B541E7AE5651}" srcOrd="0" destOrd="0" presId="urn:microsoft.com/office/officeart/2005/8/layout/hierarchy1"/>
    <dgm:cxn modelId="{DB7184A3-DB5F-4A7D-89DF-EF80180F2542}" type="presParOf" srcId="{896552D1-7AEA-4DE4-8552-B541E7AE5651}" destId="{6358395A-0276-4804-A575-D21646F08672}" srcOrd="0" destOrd="0" presId="urn:microsoft.com/office/officeart/2005/8/layout/hierarchy1"/>
    <dgm:cxn modelId="{E3FD0349-D961-4CD4-BEA0-153DE84C0E0B}" type="presParOf" srcId="{896552D1-7AEA-4DE4-8552-B541E7AE5651}" destId="{C905D4F2-A994-4098-8193-3D2C93FCC7FA}" srcOrd="1" destOrd="0" presId="urn:microsoft.com/office/officeart/2005/8/layout/hierarchy1"/>
    <dgm:cxn modelId="{2D9A02E8-FDB5-4D6D-8662-98651EBC332E}" type="presParOf" srcId="{4842F1B7-9E82-452E-A46C-2C67647BDA96}" destId="{E0B101C3-92FE-4AC1-A868-6A0E866F0F73}" srcOrd="1" destOrd="0" presId="urn:microsoft.com/office/officeart/2005/8/layout/hierarchy1"/>
    <dgm:cxn modelId="{297C8FB9-D4F2-48B2-B6E0-358117128E2E}" type="presParOf" srcId="{7202BACF-3F22-448B-9264-63EBAC7E4D1D}" destId="{B607C128-B47A-4804-B0F4-03DDE1D35BE0}" srcOrd="1" destOrd="0" presId="urn:microsoft.com/office/officeart/2005/8/layout/hierarchy1"/>
    <dgm:cxn modelId="{65B91217-DBBE-4FCA-BB56-6968B716B91E}" type="presParOf" srcId="{B607C128-B47A-4804-B0F4-03DDE1D35BE0}" destId="{2A21CFE2-4A8B-4C72-89E3-B141BD6D3556}" srcOrd="0" destOrd="0" presId="urn:microsoft.com/office/officeart/2005/8/layout/hierarchy1"/>
    <dgm:cxn modelId="{C5DC02EA-3AC2-4925-8B5B-DB27DEB26C55}" type="presParOf" srcId="{2A21CFE2-4A8B-4C72-89E3-B141BD6D3556}" destId="{1D9B2771-D311-4E28-B503-459DF6B79824}" srcOrd="0" destOrd="0" presId="urn:microsoft.com/office/officeart/2005/8/layout/hierarchy1"/>
    <dgm:cxn modelId="{24A9EFF4-D8CE-433B-8E5A-209AEA876727}" type="presParOf" srcId="{2A21CFE2-4A8B-4C72-89E3-B141BD6D3556}" destId="{74478190-73AB-4DC7-B804-67937203461E}" srcOrd="1" destOrd="0" presId="urn:microsoft.com/office/officeart/2005/8/layout/hierarchy1"/>
    <dgm:cxn modelId="{3830266D-DD3E-4913-B244-6BBAD7DAF1C5}" type="presParOf" srcId="{B607C128-B47A-4804-B0F4-03DDE1D35BE0}" destId="{4DA8C9F1-5902-4F1D-B094-67AC15590763}" srcOrd="1" destOrd="0" presId="urn:microsoft.com/office/officeart/2005/8/layout/hierarchy1"/>
    <dgm:cxn modelId="{73FE3771-748F-4C04-B79B-693A734ECEC2}" type="presParOf" srcId="{7202BACF-3F22-448B-9264-63EBAC7E4D1D}" destId="{02B85142-B7F3-4E76-95CD-FBBD715068C8}" srcOrd="2" destOrd="0" presId="urn:microsoft.com/office/officeart/2005/8/layout/hierarchy1"/>
    <dgm:cxn modelId="{BE637443-0AEB-4556-9AD3-6DBB1E818504}" type="presParOf" srcId="{02B85142-B7F3-4E76-95CD-FBBD715068C8}" destId="{69F2E00E-6A16-4278-89FA-E84A657710F9}" srcOrd="0" destOrd="0" presId="urn:microsoft.com/office/officeart/2005/8/layout/hierarchy1"/>
    <dgm:cxn modelId="{C8CD7BE4-6721-480D-A02B-D573634B3A8E}" type="presParOf" srcId="{69F2E00E-6A16-4278-89FA-E84A657710F9}" destId="{A862D715-754E-41CE-A069-959E4698E6E2}" srcOrd="0" destOrd="0" presId="urn:microsoft.com/office/officeart/2005/8/layout/hierarchy1"/>
    <dgm:cxn modelId="{170C0B5A-0890-44A9-B722-68AD7C496AA2}" type="presParOf" srcId="{69F2E00E-6A16-4278-89FA-E84A657710F9}" destId="{591A2964-C016-4073-B145-FCDE3FEB3D73}" srcOrd="1" destOrd="0" presId="urn:microsoft.com/office/officeart/2005/8/layout/hierarchy1"/>
    <dgm:cxn modelId="{B30E9EF0-D54B-496E-8487-1D91C506800D}" type="presParOf" srcId="{02B85142-B7F3-4E76-95CD-FBBD715068C8}" destId="{4C73165C-0977-48AD-8EA4-244D730E0054}" srcOrd="1" destOrd="0" presId="urn:microsoft.com/office/officeart/2005/8/layout/hierarchy1"/>
    <dgm:cxn modelId="{DF15B6E4-FFBA-4DE0-9C14-230FA0CE6211}" type="presParOf" srcId="{7202BACF-3F22-448B-9264-63EBAC7E4D1D}" destId="{4976DCCC-24CE-4259-98D7-DA1F275CDCAC}" srcOrd="3" destOrd="0" presId="urn:microsoft.com/office/officeart/2005/8/layout/hierarchy1"/>
    <dgm:cxn modelId="{12CAD084-97DE-409E-8A99-06120DAB356E}" type="presParOf" srcId="{4976DCCC-24CE-4259-98D7-DA1F275CDCAC}" destId="{CBA87194-6DE1-4C57-BB28-F22E99EA329E}" srcOrd="0" destOrd="0" presId="urn:microsoft.com/office/officeart/2005/8/layout/hierarchy1"/>
    <dgm:cxn modelId="{D3098FD7-AA03-43D2-90B3-FC691AFE2A91}" type="presParOf" srcId="{CBA87194-6DE1-4C57-BB28-F22E99EA329E}" destId="{DA1352FD-2B38-4823-B90E-E4A05308A8D6}" srcOrd="0" destOrd="0" presId="urn:microsoft.com/office/officeart/2005/8/layout/hierarchy1"/>
    <dgm:cxn modelId="{9118F324-FBFC-4351-8CFF-C4C238F215C8}" type="presParOf" srcId="{CBA87194-6DE1-4C57-BB28-F22E99EA329E}" destId="{F7EF896B-78E3-4C57-83A5-089013B6B24A}" srcOrd="1" destOrd="0" presId="urn:microsoft.com/office/officeart/2005/8/layout/hierarchy1"/>
    <dgm:cxn modelId="{215A2F54-3627-44DC-815C-212DFD07BAF5}" type="presParOf" srcId="{4976DCCC-24CE-4259-98D7-DA1F275CDCAC}" destId="{F5562DCD-E26F-45D5-858E-BBF0667BADA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00FCAA-09F4-4CE5-84EA-C71B5FBB13D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55F9FF-4E77-432F-8920-BBFAF353E7D8}">
      <dgm:prSet/>
      <dgm:spPr/>
      <dgm:t>
        <a:bodyPr/>
        <a:lstStyle/>
        <a:p>
          <a:pPr>
            <a:defRPr cap="all"/>
          </a:pPr>
          <a:r>
            <a:rPr lang="pl-PL" b="1"/>
            <a:t>Groups</a:t>
          </a:r>
          <a:endParaRPr lang="en-US"/>
        </a:p>
      </dgm:t>
    </dgm:pt>
    <dgm:pt modelId="{FA05B10D-1BD6-4265-B442-6D3A88F51038}" type="parTrans" cxnId="{C07771FF-563A-4345-912D-1CC1817F4DE2}">
      <dgm:prSet/>
      <dgm:spPr/>
      <dgm:t>
        <a:bodyPr/>
        <a:lstStyle/>
        <a:p>
          <a:endParaRPr lang="en-US"/>
        </a:p>
      </dgm:t>
    </dgm:pt>
    <dgm:pt modelId="{9F909868-CF3B-40BE-9560-E7ADA5D700E1}" type="sibTrans" cxnId="{C07771FF-563A-4345-912D-1CC1817F4DE2}">
      <dgm:prSet/>
      <dgm:spPr/>
      <dgm:t>
        <a:bodyPr/>
        <a:lstStyle/>
        <a:p>
          <a:endParaRPr lang="en-US"/>
        </a:p>
      </dgm:t>
    </dgm:pt>
    <dgm:pt modelId="{D02615BE-1FFF-4EEF-8CB1-9939F05927C5}">
      <dgm:prSet/>
      <dgm:spPr/>
      <dgm:t>
        <a:bodyPr/>
        <a:lstStyle/>
        <a:p>
          <a:pPr>
            <a:defRPr cap="all"/>
          </a:pPr>
          <a:r>
            <a:rPr lang="pl-PL" b="1"/>
            <a:t>Projects</a:t>
          </a:r>
          <a:endParaRPr lang="en-US"/>
        </a:p>
      </dgm:t>
    </dgm:pt>
    <dgm:pt modelId="{684FA604-EF78-4658-BD6E-A44EDDE2F41B}" type="parTrans" cxnId="{57B6BEC8-21AF-45A9-B18B-7CC40374C9AF}">
      <dgm:prSet/>
      <dgm:spPr/>
      <dgm:t>
        <a:bodyPr/>
        <a:lstStyle/>
        <a:p>
          <a:endParaRPr lang="en-US"/>
        </a:p>
      </dgm:t>
    </dgm:pt>
    <dgm:pt modelId="{254A54D7-59BD-46F6-A453-03DCCD27F4EC}" type="sibTrans" cxnId="{57B6BEC8-21AF-45A9-B18B-7CC40374C9AF}">
      <dgm:prSet/>
      <dgm:spPr/>
      <dgm:t>
        <a:bodyPr/>
        <a:lstStyle/>
        <a:p>
          <a:endParaRPr lang="en-US"/>
        </a:p>
      </dgm:t>
    </dgm:pt>
    <dgm:pt modelId="{03C33A25-CA5B-4F44-B72B-57202D455CA4}">
      <dgm:prSet/>
      <dgm:spPr/>
      <dgm:t>
        <a:bodyPr/>
        <a:lstStyle/>
        <a:p>
          <a:pPr>
            <a:defRPr cap="all"/>
          </a:pPr>
          <a:r>
            <a:rPr lang="pl-PL" b="1"/>
            <a:t>Code</a:t>
          </a:r>
          <a:endParaRPr lang="en-US"/>
        </a:p>
      </dgm:t>
    </dgm:pt>
    <dgm:pt modelId="{E35AB60B-5BC5-46A8-8FAD-01BD2F0BF7D1}" type="parTrans" cxnId="{0C64EEF3-A941-4100-AD15-5E1A9992129F}">
      <dgm:prSet/>
      <dgm:spPr/>
      <dgm:t>
        <a:bodyPr/>
        <a:lstStyle/>
        <a:p>
          <a:endParaRPr lang="en-US"/>
        </a:p>
      </dgm:t>
    </dgm:pt>
    <dgm:pt modelId="{FD4B3A94-0273-4C0B-8605-B41B65DAB4B6}" type="sibTrans" cxnId="{0C64EEF3-A941-4100-AD15-5E1A9992129F}">
      <dgm:prSet/>
      <dgm:spPr/>
      <dgm:t>
        <a:bodyPr/>
        <a:lstStyle/>
        <a:p>
          <a:endParaRPr lang="en-US"/>
        </a:p>
      </dgm:t>
    </dgm:pt>
    <dgm:pt modelId="{50B6223F-CB9A-4B19-A839-62D4F74F54C3}">
      <dgm:prSet/>
      <dgm:spPr/>
      <dgm:t>
        <a:bodyPr/>
        <a:lstStyle/>
        <a:p>
          <a:pPr>
            <a:defRPr cap="all"/>
          </a:pPr>
          <a:r>
            <a:rPr lang="pl-PL" b="1"/>
            <a:t>Members</a:t>
          </a:r>
          <a:endParaRPr lang="en-US"/>
        </a:p>
      </dgm:t>
    </dgm:pt>
    <dgm:pt modelId="{6D6732C9-BA78-4BEE-8FE3-EFD9DE2D4714}" type="parTrans" cxnId="{3D882C88-C358-4C7E-9904-D210D19174F7}">
      <dgm:prSet/>
      <dgm:spPr/>
      <dgm:t>
        <a:bodyPr/>
        <a:lstStyle/>
        <a:p>
          <a:endParaRPr lang="en-US"/>
        </a:p>
      </dgm:t>
    </dgm:pt>
    <dgm:pt modelId="{C9F48BA6-61B3-4B71-9464-B485E688A43E}" type="sibTrans" cxnId="{3D882C88-C358-4C7E-9904-D210D19174F7}">
      <dgm:prSet/>
      <dgm:spPr/>
      <dgm:t>
        <a:bodyPr/>
        <a:lstStyle/>
        <a:p>
          <a:endParaRPr lang="en-US"/>
        </a:p>
      </dgm:t>
    </dgm:pt>
    <dgm:pt modelId="{64CBEDA6-D393-4DB0-BB97-136299D463B4}" type="pres">
      <dgm:prSet presAssocID="{7F00FCAA-09F4-4CE5-84EA-C71B5FBB13D4}" presName="root" presStyleCnt="0">
        <dgm:presLayoutVars>
          <dgm:dir/>
          <dgm:resizeHandles val="exact"/>
        </dgm:presLayoutVars>
      </dgm:prSet>
      <dgm:spPr/>
    </dgm:pt>
    <dgm:pt modelId="{CDA5D44C-940C-42F3-94D9-BEFBD43A15B7}" type="pres">
      <dgm:prSet presAssocID="{D155F9FF-4E77-432F-8920-BBFAF353E7D8}" presName="compNode" presStyleCnt="0"/>
      <dgm:spPr/>
    </dgm:pt>
    <dgm:pt modelId="{9D180ECB-6582-44E8-B481-8D3B3FD6E5EA}" type="pres">
      <dgm:prSet presAssocID="{D155F9FF-4E77-432F-8920-BBFAF353E7D8}" presName="iconBgRect" presStyleLbl="bgShp" presStyleIdx="0" presStyleCnt="4"/>
      <dgm:spPr/>
    </dgm:pt>
    <dgm:pt modelId="{766DA75F-5ACF-4E1D-84B1-50FAF0428C45}" type="pres">
      <dgm:prSet presAssocID="{D155F9FF-4E77-432F-8920-BBFAF353E7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cy"/>
        </a:ext>
      </dgm:extLst>
    </dgm:pt>
    <dgm:pt modelId="{DCFAAE08-42D2-4264-BF0F-66CD1647542F}" type="pres">
      <dgm:prSet presAssocID="{D155F9FF-4E77-432F-8920-BBFAF353E7D8}" presName="spaceRect" presStyleCnt="0"/>
      <dgm:spPr/>
    </dgm:pt>
    <dgm:pt modelId="{AE5596FC-46A5-483D-A5DB-49A86CC3386E}" type="pres">
      <dgm:prSet presAssocID="{D155F9FF-4E77-432F-8920-BBFAF353E7D8}" presName="textRect" presStyleLbl="revTx" presStyleIdx="0" presStyleCnt="4">
        <dgm:presLayoutVars>
          <dgm:chMax val="1"/>
          <dgm:chPref val="1"/>
        </dgm:presLayoutVars>
      </dgm:prSet>
      <dgm:spPr/>
    </dgm:pt>
    <dgm:pt modelId="{E5690FA0-4191-4912-8E6F-3701A44B3105}" type="pres">
      <dgm:prSet presAssocID="{9F909868-CF3B-40BE-9560-E7ADA5D700E1}" presName="sibTrans" presStyleCnt="0"/>
      <dgm:spPr/>
    </dgm:pt>
    <dgm:pt modelId="{02EC5EDF-A6FF-41E9-ADA6-7C018EEB1871}" type="pres">
      <dgm:prSet presAssocID="{D02615BE-1FFF-4EEF-8CB1-9939F05927C5}" presName="compNode" presStyleCnt="0"/>
      <dgm:spPr/>
    </dgm:pt>
    <dgm:pt modelId="{035C4BFE-9290-4989-A054-2F34A744A7CA}" type="pres">
      <dgm:prSet presAssocID="{D02615BE-1FFF-4EEF-8CB1-9939F05927C5}" presName="iconBgRect" presStyleLbl="bgShp" presStyleIdx="1" presStyleCnt="4"/>
      <dgm:spPr/>
    </dgm:pt>
    <dgm:pt modelId="{A71C0EAD-8296-4A86-8A87-DC52B80EFAA5}" type="pres">
      <dgm:prSet presAssocID="{D02615BE-1FFF-4EEF-8CB1-9939F05927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kontrolna"/>
        </a:ext>
      </dgm:extLst>
    </dgm:pt>
    <dgm:pt modelId="{F6D9485E-594A-4C3B-84D0-0975F955498A}" type="pres">
      <dgm:prSet presAssocID="{D02615BE-1FFF-4EEF-8CB1-9939F05927C5}" presName="spaceRect" presStyleCnt="0"/>
      <dgm:spPr/>
    </dgm:pt>
    <dgm:pt modelId="{858A0128-E7D6-46EA-A1B7-47A31C711C1E}" type="pres">
      <dgm:prSet presAssocID="{D02615BE-1FFF-4EEF-8CB1-9939F05927C5}" presName="textRect" presStyleLbl="revTx" presStyleIdx="1" presStyleCnt="4">
        <dgm:presLayoutVars>
          <dgm:chMax val="1"/>
          <dgm:chPref val="1"/>
        </dgm:presLayoutVars>
      </dgm:prSet>
      <dgm:spPr/>
    </dgm:pt>
    <dgm:pt modelId="{1EA56A88-EF18-4D1A-B2D8-7CD543C33D21}" type="pres">
      <dgm:prSet presAssocID="{254A54D7-59BD-46F6-A453-03DCCD27F4EC}" presName="sibTrans" presStyleCnt="0"/>
      <dgm:spPr/>
    </dgm:pt>
    <dgm:pt modelId="{1BD486DF-30BD-4B51-BACD-B484BA85FCA8}" type="pres">
      <dgm:prSet presAssocID="{03C33A25-CA5B-4F44-B72B-57202D455CA4}" presName="compNode" presStyleCnt="0"/>
      <dgm:spPr/>
    </dgm:pt>
    <dgm:pt modelId="{D9BD4C9F-F3BB-4F81-A142-F000685EBACC}" type="pres">
      <dgm:prSet presAssocID="{03C33A25-CA5B-4F44-B72B-57202D455CA4}" presName="iconBgRect" presStyleLbl="bgShp" presStyleIdx="2" presStyleCnt="4"/>
      <dgm:spPr/>
    </dgm:pt>
    <dgm:pt modelId="{35AFD891-7E4D-487F-82AE-EB054304D0F7}" type="pres">
      <dgm:prSet presAssocID="{03C33A25-CA5B-4F44-B72B-57202D455CA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d kreskowy"/>
        </a:ext>
      </dgm:extLst>
    </dgm:pt>
    <dgm:pt modelId="{50FDDE04-C21E-4A40-A256-E07F1AF65518}" type="pres">
      <dgm:prSet presAssocID="{03C33A25-CA5B-4F44-B72B-57202D455CA4}" presName="spaceRect" presStyleCnt="0"/>
      <dgm:spPr/>
    </dgm:pt>
    <dgm:pt modelId="{FD929D5A-29AC-43E2-8ECC-E793153145FF}" type="pres">
      <dgm:prSet presAssocID="{03C33A25-CA5B-4F44-B72B-57202D455CA4}" presName="textRect" presStyleLbl="revTx" presStyleIdx="2" presStyleCnt="4">
        <dgm:presLayoutVars>
          <dgm:chMax val="1"/>
          <dgm:chPref val="1"/>
        </dgm:presLayoutVars>
      </dgm:prSet>
      <dgm:spPr/>
    </dgm:pt>
    <dgm:pt modelId="{03EB70CB-B704-45F1-B7FF-BD4BDAF1AF26}" type="pres">
      <dgm:prSet presAssocID="{FD4B3A94-0273-4C0B-8605-B41B65DAB4B6}" presName="sibTrans" presStyleCnt="0"/>
      <dgm:spPr/>
    </dgm:pt>
    <dgm:pt modelId="{F5D96E7D-8ED3-4723-A4A1-B9E62CC28060}" type="pres">
      <dgm:prSet presAssocID="{50B6223F-CB9A-4B19-A839-62D4F74F54C3}" presName="compNode" presStyleCnt="0"/>
      <dgm:spPr/>
    </dgm:pt>
    <dgm:pt modelId="{3176D609-7CE2-4033-9589-FBACEE8BB61D}" type="pres">
      <dgm:prSet presAssocID="{50B6223F-CB9A-4B19-A839-62D4F74F54C3}" presName="iconBgRect" presStyleLbl="bgShp" presStyleIdx="3" presStyleCnt="4"/>
      <dgm:spPr/>
    </dgm:pt>
    <dgm:pt modelId="{341D4BFD-6A03-45FD-BA3B-BC6AA9B1CA47}" type="pres">
      <dgm:prSet presAssocID="{50B6223F-CB9A-4B19-A839-62D4F74F54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9D4DC000-4647-4ED8-9212-C2FD2DAF8B8E}" type="pres">
      <dgm:prSet presAssocID="{50B6223F-CB9A-4B19-A839-62D4F74F54C3}" presName="spaceRect" presStyleCnt="0"/>
      <dgm:spPr/>
    </dgm:pt>
    <dgm:pt modelId="{B2CF8738-5528-412C-899C-CC4C70EE9A6C}" type="pres">
      <dgm:prSet presAssocID="{50B6223F-CB9A-4B19-A839-62D4F74F54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AFAB00-0725-44BD-A915-71E4C2934E4E}" type="presOf" srcId="{03C33A25-CA5B-4F44-B72B-57202D455CA4}" destId="{FD929D5A-29AC-43E2-8ECC-E793153145FF}" srcOrd="0" destOrd="0" presId="urn:microsoft.com/office/officeart/2018/5/layout/IconCircleLabelList"/>
    <dgm:cxn modelId="{CF79A20F-B0AF-4DF9-BC67-774782D2C9CA}" type="presOf" srcId="{50B6223F-CB9A-4B19-A839-62D4F74F54C3}" destId="{B2CF8738-5528-412C-899C-CC4C70EE9A6C}" srcOrd="0" destOrd="0" presId="urn:microsoft.com/office/officeart/2018/5/layout/IconCircleLabelList"/>
    <dgm:cxn modelId="{330A8F6A-6628-461C-86F0-70FDB575566A}" type="presOf" srcId="{D02615BE-1FFF-4EEF-8CB1-9939F05927C5}" destId="{858A0128-E7D6-46EA-A1B7-47A31C711C1E}" srcOrd="0" destOrd="0" presId="urn:microsoft.com/office/officeart/2018/5/layout/IconCircleLabelList"/>
    <dgm:cxn modelId="{3D882C88-C358-4C7E-9904-D210D19174F7}" srcId="{7F00FCAA-09F4-4CE5-84EA-C71B5FBB13D4}" destId="{50B6223F-CB9A-4B19-A839-62D4F74F54C3}" srcOrd="3" destOrd="0" parTransId="{6D6732C9-BA78-4BEE-8FE3-EFD9DE2D4714}" sibTransId="{C9F48BA6-61B3-4B71-9464-B485E688A43E}"/>
    <dgm:cxn modelId="{92EED1C2-DBE1-4E2E-BC6B-2D98B09A7256}" type="presOf" srcId="{7F00FCAA-09F4-4CE5-84EA-C71B5FBB13D4}" destId="{64CBEDA6-D393-4DB0-BB97-136299D463B4}" srcOrd="0" destOrd="0" presId="urn:microsoft.com/office/officeart/2018/5/layout/IconCircleLabelList"/>
    <dgm:cxn modelId="{7D7012C6-CAF5-4ED3-820E-288873A10C71}" type="presOf" srcId="{D155F9FF-4E77-432F-8920-BBFAF353E7D8}" destId="{AE5596FC-46A5-483D-A5DB-49A86CC3386E}" srcOrd="0" destOrd="0" presId="urn:microsoft.com/office/officeart/2018/5/layout/IconCircleLabelList"/>
    <dgm:cxn modelId="{57B6BEC8-21AF-45A9-B18B-7CC40374C9AF}" srcId="{7F00FCAA-09F4-4CE5-84EA-C71B5FBB13D4}" destId="{D02615BE-1FFF-4EEF-8CB1-9939F05927C5}" srcOrd="1" destOrd="0" parTransId="{684FA604-EF78-4658-BD6E-A44EDDE2F41B}" sibTransId="{254A54D7-59BD-46F6-A453-03DCCD27F4EC}"/>
    <dgm:cxn modelId="{0C64EEF3-A941-4100-AD15-5E1A9992129F}" srcId="{7F00FCAA-09F4-4CE5-84EA-C71B5FBB13D4}" destId="{03C33A25-CA5B-4F44-B72B-57202D455CA4}" srcOrd="2" destOrd="0" parTransId="{E35AB60B-5BC5-46A8-8FAD-01BD2F0BF7D1}" sibTransId="{FD4B3A94-0273-4C0B-8605-B41B65DAB4B6}"/>
    <dgm:cxn modelId="{C07771FF-563A-4345-912D-1CC1817F4DE2}" srcId="{7F00FCAA-09F4-4CE5-84EA-C71B5FBB13D4}" destId="{D155F9FF-4E77-432F-8920-BBFAF353E7D8}" srcOrd="0" destOrd="0" parTransId="{FA05B10D-1BD6-4265-B442-6D3A88F51038}" sibTransId="{9F909868-CF3B-40BE-9560-E7ADA5D700E1}"/>
    <dgm:cxn modelId="{444277C5-CCFB-4BB3-A3F5-D89C1890AC86}" type="presParOf" srcId="{64CBEDA6-D393-4DB0-BB97-136299D463B4}" destId="{CDA5D44C-940C-42F3-94D9-BEFBD43A15B7}" srcOrd="0" destOrd="0" presId="urn:microsoft.com/office/officeart/2018/5/layout/IconCircleLabelList"/>
    <dgm:cxn modelId="{FCD8A4DB-54C2-4B65-BC08-A9349C618607}" type="presParOf" srcId="{CDA5D44C-940C-42F3-94D9-BEFBD43A15B7}" destId="{9D180ECB-6582-44E8-B481-8D3B3FD6E5EA}" srcOrd="0" destOrd="0" presId="urn:microsoft.com/office/officeart/2018/5/layout/IconCircleLabelList"/>
    <dgm:cxn modelId="{64F1692E-E95D-4E73-B18E-F7E3A9FB27CC}" type="presParOf" srcId="{CDA5D44C-940C-42F3-94D9-BEFBD43A15B7}" destId="{766DA75F-5ACF-4E1D-84B1-50FAF0428C45}" srcOrd="1" destOrd="0" presId="urn:microsoft.com/office/officeart/2018/5/layout/IconCircleLabelList"/>
    <dgm:cxn modelId="{A62BE5BD-500C-4BAE-9D6F-9AFAB5AB9972}" type="presParOf" srcId="{CDA5D44C-940C-42F3-94D9-BEFBD43A15B7}" destId="{DCFAAE08-42D2-4264-BF0F-66CD1647542F}" srcOrd="2" destOrd="0" presId="urn:microsoft.com/office/officeart/2018/5/layout/IconCircleLabelList"/>
    <dgm:cxn modelId="{179C6C2F-DD85-42B4-ACB3-C5DD2764EC99}" type="presParOf" srcId="{CDA5D44C-940C-42F3-94D9-BEFBD43A15B7}" destId="{AE5596FC-46A5-483D-A5DB-49A86CC3386E}" srcOrd="3" destOrd="0" presId="urn:microsoft.com/office/officeart/2018/5/layout/IconCircleLabelList"/>
    <dgm:cxn modelId="{1C7E8876-793A-4295-A42E-62000AA3ABA4}" type="presParOf" srcId="{64CBEDA6-D393-4DB0-BB97-136299D463B4}" destId="{E5690FA0-4191-4912-8E6F-3701A44B3105}" srcOrd="1" destOrd="0" presId="urn:microsoft.com/office/officeart/2018/5/layout/IconCircleLabelList"/>
    <dgm:cxn modelId="{1080EA72-8DC0-400A-A464-5A45A0EDF9B1}" type="presParOf" srcId="{64CBEDA6-D393-4DB0-BB97-136299D463B4}" destId="{02EC5EDF-A6FF-41E9-ADA6-7C018EEB1871}" srcOrd="2" destOrd="0" presId="urn:microsoft.com/office/officeart/2018/5/layout/IconCircleLabelList"/>
    <dgm:cxn modelId="{F3506110-656C-4C88-92B0-A2D4A207CDAB}" type="presParOf" srcId="{02EC5EDF-A6FF-41E9-ADA6-7C018EEB1871}" destId="{035C4BFE-9290-4989-A054-2F34A744A7CA}" srcOrd="0" destOrd="0" presId="urn:microsoft.com/office/officeart/2018/5/layout/IconCircleLabelList"/>
    <dgm:cxn modelId="{8BDC538F-2BB2-4014-B796-7405A1C1A4BA}" type="presParOf" srcId="{02EC5EDF-A6FF-41E9-ADA6-7C018EEB1871}" destId="{A71C0EAD-8296-4A86-8A87-DC52B80EFAA5}" srcOrd="1" destOrd="0" presId="urn:microsoft.com/office/officeart/2018/5/layout/IconCircleLabelList"/>
    <dgm:cxn modelId="{CB36142A-F5D2-4678-B4E2-C31A6C82BE87}" type="presParOf" srcId="{02EC5EDF-A6FF-41E9-ADA6-7C018EEB1871}" destId="{F6D9485E-594A-4C3B-84D0-0975F955498A}" srcOrd="2" destOrd="0" presId="urn:microsoft.com/office/officeart/2018/5/layout/IconCircleLabelList"/>
    <dgm:cxn modelId="{6446AF63-406F-4914-A9C9-6CFE812EEDC1}" type="presParOf" srcId="{02EC5EDF-A6FF-41E9-ADA6-7C018EEB1871}" destId="{858A0128-E7D6-46EA-A1B7-47A31C711C1E}" srcOrd="3" destOrd="0" presId="urn:microsoft.com/office/officeart/2018/5/layout/IconCircleLabelList"/>
    <dgm:cxn modelId="{F392D57F-3B37-4345-A369-E69268DBA36A}" type="presParOf" srcId="{64CBEDA6-D393-4DB0-BB97-136299D463B4}" destId="{1EA56A88-EF18-4D1A-B2D8-7CD543C33D21}" srcOrd="3" destOrd="0" presId="urn:microsoft.com/office/officeart/2018/5/layout/IconCircleLabelList"/>
    <dgm:cxn modelId="{06D5A0D0-8A63-498B-9756-5CF98F18FF2F}" type="presParOf" srcId="{64CBEDA6-D393-4DB0-BB97-136299D463B4}" destId="{1BD486DF-30BD-4B51-BACD-B484BA85FCA8}" srcOrd="4" destOrd="0" presId="urn:microsoft.com/office/officeart/2018/5/layout/IconCircleLabelList"/>
    <dgm:cxn modelId="{9C8FA34E-0AC4-42FE-A9AE-338C5B3EE290}" type="presParOf" srcId="{1BD486DF-30BD-4B51-BACD-B484BA85FCA8}" destId="{D9BD4C9F-F3BB-4F81-A142-F000685EBACC}" srcOrd="0" destOrd="0" presId="urn:microsoft.com/office/officeart/2018/5/layout/IconCircleLabelList"/>
    <dgm:cxn modelId="{EA8EBBE1-E804-4663-958A-34522E2432AF}" type="presParOf" srcId="{1BD486DF-30BD-4B51-BACD-B484BA85FCA8}" destId="{35AFD891-7E4D-487F-82AE-EB054304D0F7}" srcOrd="1" destOrd="0" presId="urn:microsoft.com/office/officeart/2018/5/layout/IconCircleLabelList"/>
    <dgm:cxn modelId="{095B5D89-58AA-4672-A48F-92DCDE6D498F}" type="presParOf" srcId="{1BD486DF-30BD-4B51-BACD-B484BA85FCA8}" destId="{50FDDE04-C21E-4A40-A256-E07F1AF65518}" srcOrd="2" destOrd="0" presId="urn:microsoft.com/office/officeart/2018/5/layout/IconCircleLabelList"/>
    <dgm:cxn modelId="{08F85951-C95E-42A9-9620-5A014D6A9013}" type="presParOf" srcId="{1BD486DF-30BD-4B51-BACD-B484BA85FCA8}" destId="{FD929D5A-29AC-43E2-8ECC-E793153145FF}" srcOrd="3" destOrd="0" presId="urn:microsoft.com/office/officeart/2018/5/layout/IconCircleLabelList"/>
    <dgm:cxn modelId="{AB3DBD76-CD6D-4A87-93C4-197E16C76FD9}" type="presParOf" srcId="{64CBEDA6-D393-4DB0-BB97-136299D463B4}" destId="{03EB70CB-B704-45F1-B7FF-BD4BDAF1AF26}" srcOrd="5" destOrd="0" presId="urn:microsoft.com/office/officeart/2018/5/layout/IconCircleLabelList"/>
    <dgm:cxn modelId="{8095B658-CE5D-4537-B46F-A49CA18A345C}" type="presParOf" srcId="{64CBEDA6-D393-4DB0-BB97-136299D463B4}" destId="{F5D96E7D-8ED3-4723-A4A1-B9E62CC28060}" srcOrd="6" destOrd="0" presId="urn:microsoft.com/office/officeart/2018/5/layout/IconCircleLabelList"/>
    <dgm:cxn modelId="{1667BE18-718A-4743-A68A-64BE7B9885BF}" type="presParOf" srcId="{F5D96E7D-8ED3-4723-A4A1-B9E62CC28060}" destId="{3176D609-7CE2-4033-9589-FBACEE8BB61D}" srcOrd="0" destOrd="0" presId="urn:microsoft.com/office/officeart/2018/5/layout/IconCircleLabelList"/>
    <dgm:cxn modelId="{E6977C0B-F41E-4DF9-80FF-64EA7D90DD2B}" type="presParOf" srcId="{F5D96E7D-8ED3-4723-A4A1-B9E62CC28060}" destId="{341D4BFD-6A03-45FD-BA3B-BC6AA9B1CA47}" srcOrd="1" destOrd="0" presId="urn:microsoft.com/office/officeart/2018/5/layout/IconCircleLabelList"/>
    <dgm:cxn modelId="{87241F6B-E130-42AF-89A0-C56CF09DE08D}" type="presParOf" srcId="{F5D96E7D-8ED3-4723-A4A1-B9E62CC28060}" destId="{9D4DC000-4647-4ED8-9212-C2FD2DAF8B8E}" srcOrd="2" destOrd="0" presId="urn:microsoft.com/office/officeart/2018/5/layout/IconCircleLabelList"/>
    <dgm:cxn modelId="{BEADE664-9326-459C-A203-4A849B38D385}" type="presParOf" srcId="{F5D96E7D-8ED3-4723-A4A1-B9E62CC28060}" destId="{B2CF8738-5528-412C-899C-CC4C70EE9A6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87CB09-5B1D-49C6-A60F-DC5381CF76F4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B498F0A-7FB9-40ED-8705-43096970CACA}">
      <dgm:prSet/>
      <dgm:spPr/>
      <dgm:t>
        <a:bodyPr/>
        <a:lstStyle/>
        <a:p>
          <a:r>
            <a:rPr lang="pl-PL" b="1"/>
            <a:t>Continuous Integration</a:t>
          </a:r>
          <a:endParaRPr lang="en-US"/>
        </a:p>
      </dgm:t>
    </dgm:pt>
    <dgm:pt modelId="{96711C39-8DE8-4EF2-A329-5A055373D730}" type="parTrans" cxnId="{DAF5DA50-DFB9-4423-B549-C0FD8B79EF59}">
      <dgm:prSet/>
      <dgm:spPr/>
      <dgm:t>
        <a:bodyPr/>
        <a:lstStyle/>
        <a:p>
          <a:endParaRPr lang="en-US"/>
        </a:p>
      </dgm:t>
    </dgm:pt>
    <dgm:pt modelId="{BA168CDC-4E14-440F-BF18-703F5FFD6A0C}" type="sibTrans" cxnId="{DAF5DA50-DFB9-4423-B549-C0FD8B79EF59}">
      <dgm:prSet/>
      <dgm:spPr/>
      <dgm:t>
        <a:bodyPr/>
        <a:lstStyle/>
        <a:p>
          <a:endParaRPr lang="en-US"/>
        </a:p>
      </dgm:t>
    </dgm:pt>
    <dgm:pt modelId="{6C23681D-C740-4351-9AA4-CE19D820D3C9}">
      <dgm:prSet/>
      <dgm:spPr/>
      <dgm:t>
        <a:bodyPr/>
        <a:lstStyle/>
        <a:p>
          <a:r>
            <a:rPr lang="pl-PL" b="1"/>
            <a:t>Continuous Delivery</a:t>
          </a:r>
          <a:endParaRPr lang="en-US"/>
        </a:p>
      </dgm:t>
    </dgm:pt>
    <dgm:pt modelId="{1028C190-0F01-43FE-B4B1-6BE6559114D1}" type="parTrans" cxnId="{09D2CE20-6845-4060-9DA7-66F329263A36}">
      <dgm:prSet/>
      <dgm:spPr/>
      <dgm:t>
        <a:bodyPr/>
        <a:lstStyle/>
        <a:p>
          <a:endParaRPr lang="en-US"/>
        </a:p>
      </dgm:t>
    </dgm:pt>
    <dgm:pt modelId="{4EA5CFA3-9307-4B6C-9AE9-FCE80BACB062}" type="sibTrans" cxnId="{09D2CE20-6845-4060-9DA7-66F329263A36}">
      <dgm:prSet/>
      <dgm:spPr/>
      <dgm:t>
        <a:bodyPr/>
        <a:lstStyle/>
        <a:p>
          <a:endParaRPr lang="en-US"/>
        </a:p>
      </dgm:t>
    </dgm:pt>
    <dgm:pt modelId="{7DBA4ABB-BA1B-4463-BBFE-9CAE82625F0C}" type="pres">
      <dgm:prSet presAssocID="{E787CB09-5B1D-49C6-A60F-DC5381CF76F4}" presName="root" presStyleCnt="0">
        <dgm:presLayoutVars>
          <dgm:dir/>
          <dgm:resizeHandles val="exact"/>
        </dgm:presLayoutVars>
      </dgm:prSet>
      <dgm:spPr/>
    </dgm:pt>
    <dgm:pt modelId="{1FA45968-BEE5-459D-A776-42D20629DA91}" type="pres">
      <dgm:prSet presAssocID="{3B498F0A-7FB9-40ED-8705-43096970CACA}" presName="compNode" presStyleCnt="0"/>
      <dgm:spPr/>
    </dgm:pt>
    <dgm:pt modelId="{E22A663D-457A-4B15-AC1B-D584AC5BAD33}" type="pres">
      <dgm:prSet presAssocID="{3B498F0A-7FB9-40ED-8705-43096970CAC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ła zębate"/>
        </a:ext>
      </dgm:extLst>
    </dgm:pt>
    <dgm:pt modelId="{2C056364-7CE4-4B7E-9BAE-F61D77D3AF74}" type="pres">
      <dgm:prSet presAssocID="{3B498F0A-7FB9-40ED-8705-43096970CACA}" presName="spaceRect" presStyleCnt="0"/>
      <dgm:spPr/>
    </dgm:pt>
    <dgm:pt modelId="{1DCFF0CE-5F4A-430B-AD33-4D23BF2DAB9A}" type="pres">
      <dgm:prSet presAssocID="{3B498F0A-7FB9-40ED-8705-43096970CACA}" presName="textRect" presStyleLbl="revTx" presStyleIdx="0" presStyleCnt="2">
        <dgm:presLayoutVars>
          <dgm:chMax val="1"/>
          <dgm:chPref val="1"/>
        </dgm:presLayoutVars>
      </dgm:prSet>
      <dgm:spPr/>
    </dgm:pt>
    <dgm:pt modelId="{30BD72FB-59DC-4E71-990E-CFA2B1854F99}" type="pres">
      <dgm:prSet presAssocID="{BA168CDC-4E14-440F-BF18-703F5FFD6A0C}" presName="sibTrans" presStyleCnt="0"/>
      <dgm:spPr/>
    </dgm:pt>
    <dgm:pt modelId="{58E70CB1-B5E7-4075-90E0-E798C008C83B}" type="pres">
      <dgm:prSet presAssocID="{6C23681D-C740-4351-9AA4-CE19D820D3C9}" presName="compNode" presStyleCnt="0"/>
      <dgm:spPr/>
    </dgm:pt>
    <dgm:pt modelId="{BCBAEC6A-79E9-4F20-A505-69C5A1448CF6}" type="pres">
      <dgm:prSet presAssocID="{6C23681D-C740-4351-9AA4-CE19D820D3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BED62A59-117B-4BB4-8FA1-A25793360CC8}" type="pres">
      <dgm:prSet presAssocID="{6C23681D-C740-4351-9AA4-CE19D820D3C9}" presName="spaceRect" presStyleCnt="0"/>
      <dgm:spPr/>
    </dgm:pt>
    <dgm:pt modelId="{14D95950-F9DA-46E3-98EB-10CC21FE656F}" type="pres">
      <dgm:prSet presAssocID="{6C23681D-C740-4351-9AA4-CE19D820D3C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C61A704-451A-46EE-87E1-2EC8A74466BA}" type="presOf" srcId="{6C23681D-C740-4351-9AA4-CE19D820D3C9}" destId="{14D95950-F9DA-46E3-98EB-10CC21FE656F}" srcOrd="0" destOrd="0" presId="urn:microsoft.com/office/officeart/2018/2/layout/IconLabelList"/>
    <dgm:cxn modelId="{09D2CE20-6845-4060-9DA7-66F329263A36}" srcId="{E787CB09-5B1D-49C6-A60F-DC5381CF76F4}" destId="{6C23681D-C740-4351-9AA4-CE19D820D3C9}" srcOrd="1" destOrd="0" parTransId="{1028C190-0F01-43FE-B4B1-6BE6559114D1}" sibTransId="{4EA5CFA3-9307-4B6C-9AE9-FCE80BACB062}"/>
    <dgm:cxn modelId="{0B39D56E-783F-4CE2-9FC6-5F5A7CFD66E8}" type="presOf" srcId="{E787CB09-5B1D-49C6-A60F-DC5381CF76F4}" destId="{7DBA4ABB-BA1B-4463-BBFE-9CAE82625F0C}" srcOrd="0" destOrd="0" presId="urn:microsoft.com/office/officeart/2018/2/layout/IconLabelList"/>
    <dgm:cxn modelId="{DAF5DA50-DFB9-4423-B549-C0FD8B79EF59}" srcId="{E787CB09-5B1D-49C6-A60F-DC5381CF76F4}" destId="{3B498F0A-7FB9-40ED-8705-43096970CACA}" srcOrd="0" destOrd="0" parTransId="{96711C39-8DE8-4EF2-A329-5A055373D730}" sibTransId="{BA168CDC-4E14-440F-BF18-703F5FFD6A0C}"/>
    <dgm:cxn modelId="{FF3018BD-F5C1-42EC-B1C4-4BE2F8474588}" type="presOf" srcId="{3B498F0A-7FB9-40ED-8705-43096970CACA}" destId="{1DCFF0CE-5F4A-430B-AD33-4D23BF2DAB9A}" srcOrd="0" destOrd="0" presId="urn:microsoft.com/office/officeart/2018/2/layout/IconLabelList"/>
    <dgm:cxn modelId="{12114DDA-9368-4EDD-82D9-AD969EDEA6F9}" type="presParOf" srcId="{7DBA4ABB-BA1B-4463-BBFE-9CAE82625F0C}" destId="{1FA45968-BEE5-459D-A776-42D20629DA91}" srcOrd="0" destOrd="0" presId="urn:microsoft.com/office/officeart/2018/2/layout/IconLabelList"/>
    <dgm:cxn modelId="{F4E153E2-559F-485A-A0A4-9A1303EBE827}" type="presParOf" srcId="{1FA45968-BEE5-459D-A776-42D20629DA91}" destId="{E22A663D-457A-4B15-AC1B-D584AC5BAD33}" srcOrd="0" destOrd="0" presId="urn:microsoft.com/office/officeart/2018/2/layout/IconLabelList"/>
    <dgm:cxn modelId="{B5799F87-77B9-4A9C-9F45-4EC8DC511B9C}" type="presParOf" srcId="{1FA45968-BEE5-459D-A776-42D20629DA91}" destId="{2C056364-7CE4-4B7E-9BAE-F61D77D3AF74}" srcOrd="1" destOrd="0" presId="urn:microsoft.com/office/officeart/2018/2/layout/IconLabelList"/>
    <dgm:cxn modelId="{55689BBE-BA5E-46F7-815E-52057772E2BF}" type="presParOf" srcId="{1FA45968-BEE5-459D-A776-42D20629DA91}" destId="{1DCFF0CE-5F4A-430B-AD33-4D23BF2DAB9A}" srcOrd="2" destOrd="0" presId="urn:microsoft.com/office/officeart/2018/2/layout/IconLabelList"/>
    <dgm:cxn modelId="{BEBCA7B0-0853-40F3-99E3-4925BB962264}" type="presParOf" srcId="{7DBA4ABB-BA1B-4463-BBFE-9CAE82625F0C}" destId="{30BD72FB-59DC-4E71-990E-CFA2B1854F99}" srcOrd="1" destOrd="0" presId="urn:microsoft.com/office/officeart/2018/2/layout/IconLabelList"/>
    <dgm:cxn modelId="{D2247256-5DEC-471F-BAF9-40D2E508CDED}" type="presParOf" srcId="{7DBA4ABB-BA1B-4463-BBFE-9CAE82625F0C}" destId="{58E70CB1-B5E7-4075-90E0-E798C008C83B}" srcOrd="2" destOrd="0" presId="urn:microsoft.com/office/officeart/2018/2/layout/IconLabelList"/>
    <dgm:cxn modelId="{1E26C59A-07F4-4F85-932C-889E0E2D3B45}" type="presParOf" srcId="{58E70CB1-B5E7-4075-90E0-E798C008C83B}" destId="{BCBAEC6A-79E9-4F20-A505-69C5A1448CF6}" srcOrd="0" destOrd="0" presId="urn:microsoft.com/office/officeart/2018/2/layout/IconLabelList"/>
    <dgm:cxn modelId="{9A1B2D25-B280-4AC9-9F56-A41D443A2401}" type="presParOf" srcId="{58E70CB1-B5E7-4075-90E0-E798C008C83B}" destId="{BED62A59-117B-4BB4-8FA1-A25793360CC8}" srcOrd="1" destOrd="0" presId="urn:microsoft.com/office/officeart/2018/2/layout/IconLabelList"/>
    <dgm:cxn modelId="{1C54A9D7-8614-440C-968B-D671BCE26010}" type="presParOf" srcId="{58E70CB1-B5E7-4075-90E0-E798C008C83B}" destId="{14D95950-F9DA-46E3-98EB-10CC21FE656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4913A9-29FF-46A2-9BE3-D0B21C1F83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7A23CA-D73A-47A6-B37B-0CD1D1CF85EA}">
      <dgm:prSet/>
      <dgm:spPr/>
      <dgm:t>
        <a:bodyPr/>
        <a:lstStyle/>
        <a:p>
          <a:r>
            <a:rPr lang="pl-PL" b="1"/>
            <a:t>Shared</a:t>
          </a:r>
          <a:endParaRPr lang="en-US"/>
        </a:p>
      </dgm:t>
    </dgm:pt>
    <dgm:pt modelId="{98A806AA-AA7E-4D5C-9E22-EC2F8DFD14DC}" type="parTrans" cxnId="{B766D9AA-8936-48E5-9904-2610F032F26C}">
      <dgm:prSet/>
      <dgm:spPr/>
      <dgm:t>
        <a:bodyPr/>
        <a:lstStyle/>
        <a:p>
          <a:endParaRPr lang="en-US"/>
        </a:p>
      </dgm:t>
    </dgm:pt>
    <dgm:pt modelId="{05180684-E433-47EF-9A42-F697EE732FAE}" type="sibTrans" cxnId="{B766D9AA-8936-48E5-9904-2610F032F26C}">
      <dgm:prSet/>
      <dgm:spPr/>
      <dgm:t>
        <a:bodyPr/>
        <a:lstStyle/>
        <a:p>
          <a:endParaRPr lang="en-US"/>
        </a:p>
      </dgm:t>
    </dgm:pt>
    <dgm:pt modelId="{31BF763B-A4AF-4443-AF75-728E7BCF6636}">
      <dgm:prSet/>
      <dgm:spPr/>
      <dgm:t>
        <a:bodyPr/>
        <a:lstStyle/>
        <a:p>
          <a:r>
            <a:rPr lang="pl-PL" b="1"/>
            <a:t>Group</a:t>
          </a:r>
          <a:endParaRPr lang="en-US"/>
        </a:p>
      </dgm:t>
    </dgm:pt>
    <dgm:pt modelId="{5A87E5E8-71EF-487D-A8B0-EE46FDCB26F5}" type="parTrans" cxnId="{72B40D82-054C-45F8-AAA9-D74585221416}">
      <dgm:prSet/>
      <dgm:spPr/>
      <dgm:t>
        <a:bodyPr/>
        <a:lstStyle/>
        <a:p>
          <a:endParaRPr lang="en-US"/>
        </a:p>
      </dgm:t>
    </dgm:pt>
    <dgm:pt modelId="{562D873F-49E7-49E9-9A65-0D6FBE5FAA43}" type="sibTrans" cxnId="{72B40D82-054C-45F8-AAA9-D74585221416}">
      <dgm:prSet/>
      <dgm:spPr/>
      <dgm:t>
        <a:bodyPr/>
        <a:lstStyle/>
        <a:p>
          <a:endParaRPr lang="en-US"/>
        </a:p>
      </dgm:t>
    </dgm:pt>
    <dgm:pt modelId="{14224521-2F76-4780-8F0D-1BB25A5D2394}">
      <dgm:prSet/>
      <dgm:spPr/>
      <dgm:t>
        <a:bodyPr/>
        <a:lstStyle/>
        <a:p>
          <a:r>
            <a:rPr lang="pl-PL" b="1"/>
            <a:t>Self-hosted</a:t>
          </a:r>
          <a:endParaRPr lang="en-US"/>
        </a:p>
      </dgm:t>
    </dgm:pt>
    <dgm:pt modelId="{E3370E0E-F988-4FC8-92DD-11733394476A}" type="parTrans" cxnId="{40B9AE0B-4B7B-4576-8964-23730D95EB9B}">
      <dgm:prSet/>
      <dgm:spPr/>
      <dgm:t>
        <a:bodyPr/>
        <a:lstStyle/>
        <a:p>
          <a:endParaRPr lang="en-US"/>
        </a:p>
      </dgm:t>
    </dgm:pt>
    <dgm:pt modelId="{78F3238D-B9BE-4273-8163-934DBC86B0A2}" type="sibTrans" cxnId="{40B9AE0B-4B7B-4576-8964-23730D95EB9B}">
      <dgm:prSet/>
      <dgm:spPr/>
      <dgm:t>
        <a:bodyPr/>
        <a:lstStyle/>
        <a:p>
          <a:endParaRPr lang="en-US"/>
        </a:p>
      </dgm:t>
    </dgm:pt>
    <dgm:pt modelId="{73942E32-D33F-45C0-9A16-576DFC35CAC8}" type="pres">
      <dgm:prSet presAssocID="{D94913A9-29FF-46A2-9BE3-D0B21C1F83AC}" presName="root" presStyleCnt="0">
        <dgm:presLayoutVars>
          <dgm:dir/>
          <dgm:resizeHandles val="exact"/>
        </dgm:presLayoutVars>
      </dgm:prSet>
      <dgm:spPr/>
    </dgm:pt>
    <dgm:pt modelId="{2F312205-F3CF-4C31-AA4E-7C034162D707}" type="pres">
      <dgm:prSet presAssocID="{7B7A23CA-D73A-47A6-B37B-0CD1D1CF85EA}" presName="compNode" presStyleCnt="0"/>
      <dgm:spPr/>
    </dgm:pt>
    <dgm:pt modelId="{13E3432A-5657-4125-A8B5-25F79D45C932}" type="pres">
      <dgm:prSet presAssocID="{7B7A23CA-D73A-47A6-B37B-0CD1D1CF85EA}" presName="bgRect" presStyleLbl="bgShp" presStyleIdx="0" presStyleCnt="3"/>
      <dgm:spPr/>
    </dgm:pt>
    <dgm:pt modelId="{3843E9DC-6BB5-4B26-B1D4-D632595EB09A}" type="pres">
      <dgm:prSet presAssocID="{7B7A23CA-D73A-47A6-B37B-0CD1D1CF85E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C6137420-894E-42AD-A85F-F0CF8415951A}" type="pres">
      <dgm:prSet presAssocID="{7B7A23CA-D73A-47A6-B37B-0CD1D1CF85EA}" presName="spaceRect" presStyleCnt="0"/>
      <dgm:spPr/>
    </dgm:pt>
    <dgm:pt modelId="{F26EB345-B3AF-4A9A-8C3C-7615363A54E9}" type="pres">
      <dgm:prSet presAssocID="{7B7A23CA-D73A-47A6-B37B-0CD1D1CF85EA}" presName="parTx" presStyleLbl="revTx" presStyleIdx="0" presStyleCnt="3">
        <dgm:presLayoutVars>
          <dgm:chMax val="0"/>
          <dgm:chPref val="0"/>
        </dgm:presLayoutVars>
      </dgm:prSet>
      <dgm:spPr/>
    </dgm:pt>
    <dgm:pt modelId="{BB6C4BB5-7B84-48EA-960B-6EB5ED16EDD0}" type="pres">
      <dgm:prSet presAssocID="{05180684-E433-47EF-9A42-F697EE732FAE}" presName="sibTrans" presStyleCnt="0"/>
      <dgm:spPr/>
    </dgm:pt>
    <dgm:pt modelId="{DBBF753B-5FD6-4079-8DD2-6F025AC78835}" type="pres">
      <dgm:prSet presAssocID="{31BF763B-A4AF-4443-AF75-728E7BCF6636}" presName="compNode" presStyleCnt="0"/>
      <dgm:spPr/>
    </dgm:pt>
    <dgm:pt modelId="{FB34C79C-FE73-459D-9367-A2FC088303B7}" type="pres">
      <dgm:prSet presAssocID="{31BF763B-A4AF-4443-AF75-728E7BCF6636}" presName="bgRect" presStyleLbl="bgShp" presStyleIdx="1" presStyleCnt="3"/>
      <dgm:spPr/>
    </dgm:pt>
    <dgm:pt modelId="{BA802031-D621-455A-A1A3-889E3C8977B0}" type="pres">
      <dgm:prSet presAssocID="{31BF763B-A4AF-4443-AF75-728E7BCF66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cy"/>
        </a:ext>
      </dgm:extLst>
    </dgm:pt>
    <dgm:pt modelId="{FB1E2572-2294-48F0-B2F7-46B946C987A2}" type="pres">
      <dgm:prSet presAssocID="{31BF763B-A4AF-4443-AF75-728E7BCF6636}" presName="spaceRect" presStyleCnt="0"/>
      <dgm:spPr/>
    </dgm:pt>
    <dgm:pt modelId="{F1AB9E7C-5748-475F-9DB5-94E89F24336A}" type="pres">
      <dgm:prSet presAssocID="{31BF763B-A4AF-4443-AF75-728E7BCF6636}" presName="parTx" presStyleLbl="revTx" presStyleIdx="1" presStyleCnt="3">
        <dgm:presLayoutVars>
          <dgm:chMax val="0"/>
          <dgm:chPref val="0"/>
        </dgm:presLayoutVars>
      </dgm:prSet>
      <dgm:spPr/>
    </dgm:pt>
    <dgm:pt modelId="{9E8EA8E5-3FB2-4A9B-BBD9-7E69DB94DFAB}" type="pres">
      <dgm:prSet presAssocID="{562D873F-49E7-49E9-9A65-0D6FBE5FAA43}" presName="sibTrans" presStyleCnt="0"/>
      <dgm:spPr/>
    </dgm:pt>
    <dgm:pt modelId="{6783B46F-735C-414E-8774-EA7D18D58671}" type="pres">
      <dgm:prSet presAssocID="{14224521-2F76-4780-8F0D-1BB25A5D2394}" presName="compNode" presStyleCnt="0"/>
      <dgm:spPr/>
    </dgm:pt>
    <dgm:pt modelId="{4AF183BF-5C0F-43F6-B49E-2B9AF3A0A298}" type="pres">
      <dgm:prSet presAssocID="{14224521-2F76-4780-8F0D-1BB25A5D2394}" presName="bgRect" presStyleLbl="bgShp" presStyleIdx="2" presStyleCnt="3"/>
      <dgm:spPr/>
    </dgm:pt>
    <dgm:pt modelId="{68C47B49-FCFE-4C51-A836-233F9A1AA8EE}" type="pres">
      <dgm:prSet presAssocID="{14224521-2F76-4780-8F0D-1BB25A5D23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żytkownik"/>
        </a:ext>
      </dgm:extLst>
    </dgm:pt>
    <dgm:pt modelId="{BDB31E60-4478-4BED-A156-7D3EC2F575BA}" type="pres">
      <dgm:prSet presAssocID="{14224521-2F76-4780-8F0D-1BB25A5D2394}" presName="spaceRect" presStyleCnt="0"/>
      <dgm:spPr/>
    </dgm:pt>
    <dgm:pt modelId="{6CD66825-6839-4E50-A99B-81DB651B33B2}" type="pres">
      <dgm:prSet presAssocID="{14224521-2F76-4780-8F0D-1BB25A5D23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0B9AE0B-4B7B-4576-8964-23730D95EB9B}" srcId="{D94913A9-29FF-46A2-9BE3-D0B21C1F83AC}" destId="{14224521-2F76-4780-8F0D-1BB25A5D2394}" srcOrd="2" destOrd="0" parTransId="{E3370E0E-F988-4FC8-92DD-11733394476A}" sibTransId="{78F3238D-B9BE-4273-8163-934DBC86B0A2}"/>
    <dgm:cxn modelId="{7BCA7B13-0060-4412-A8EF-86B4E64D26D8}" type="presOf" srcId="{31BF763B-A4AF-4443-AF75-728E7BCF6636}" destId="{F1AB9E7C-5748-475F-9DB5-94E89F24336A}" srcOrd="0" destOrd="0" presId="urn:microsoft.com/office/officeart/2018/2/layout/IconVerticalSolidList"/>
    <dgm:cxn modelId="{2EACE83D-A40F-46FE-ABC0-932A6099F496}" type="presOf" srcId="{D94913A9-29FF-46A2-9BE3-D0B21C1F83AC}" destId="{73942E32-D33F-45C0-9A16-576DFC35CAC8}" srcOrd="0" destOrd="0" presId="urn:microsoft.com/office/officeart/2018/2/layout/IconVerticalSolidList"/>
    <dgm:cxn modelId="{2BCB2959-B12B-444C-885E-D7E12125527A}" type="presOf" srcId="{14224521-2F76-4780-8F0D-1BB25A5D2394}" destId="{6CD66825-6839-4E50-A99B-81DB651B33B2}" srcOrd="0" destOrd="0" presId="urn:microsoft.com/office/officeart/2018/2/layout/IconVerticalSolidList"/>
    <dgm:cxn modelId="{628B415A-7917-4172-B5D6-548F530ACA6C}" type="presOf" srcId="{7B7A23CA-D73A-47A6-B37B-0CD1D1CF85EA}" destId="{F26EB345-B3AF-4A9A-8C3C-7615363A54E9}" srcOrd="0" destOrd="0" presId="urn:microsoft.com/office/officeart/2018/2/layout/IconVerticalSolidList"/>
    <dgm:cxn modelId="{72B40D82-054C-45F8-AAA9-D74585221416}" srcId="{D94913A9-29FF-46A2-9BE3-D0B21C1F83AC}" destId="{31BF763B-A4AF-4443-AF75-728E7BCF6636}" srcOrd="1" destOrd="0" parTransId="{5A87E5E8-71EF-487D-A8B0-EE46FDCB26F5}" sibTransId="{562D873F-49E7-49E9-9A65-0D6FBE5FAA43}"/>
    <dgm:cxn modelId="{B766D9AA-8936-48E5-9904-2610F032F26C}" srcId="{D94913A9-29FF-46A2-9BE3-D0B21C1F83AC}" destId="{7B7A23CA-D73A-47A6-B37B-0CD1D1CF85EA}" srcOrd="0" destOrd="0" parTransId="{98A806AA-AA7E-4D5C-9E22-EC2F8DFD14DC}" sibTransId="{05180684-E433-47EF-9A42-F697EE732FAE}"/>
    <dgm:cxn modelId="{350E4C1C-3A85-49BC-80A6-19736F172222}" type="presParOf" srcId="{73942E32-D33F-45C0-9A16-576DFC35CAC8}" destId="{2F312205-F3CF-4C31-AA4E-7C034162D707}" srcOrd="0" destOrd="0" presId="urn:microsoft.com/office/officeart/2018/2/layout/IconVerticalSolidList"/>
    <dgm:cxn modelId="{9D5D1E3A-03F7-4A32-9C2A-E15023D0C3C2}" type="presParOf" srcId="{2F312205-F3CF-4C31-AA4E-7C034162D707}" destId="{13E3432A-5657-4125-A8B5-25F79D45C932}" srcOrd="0" destOrd="0" presId="urn:microsoft.com/office/officeart/2018/2/layout/IconVerticalSolidList"/>
    <dgm:cxn modelId="{A91524A1-57E7-40B2-94BB-31E9B33DC832}" type="presParOf" srcId="{2F312205-F3CF-4C31-AA4E-7C034162D707}" destId="{3843E9DC-6BB5-4B26-B1D4-D632595EB09A}" srcOrd="1" destOrd="0" presId="urn:microsoft.com/office/officeart/2018/2/layout/IconVerticalSolidList"/>
    <dgm:cxn modelId="{1D91A05C-3408-49DE-8521-C2C44F81D4C7}" type="presParOf" srcId="{2F312205-F3CF-4C31-AA4E-7C034162D707}" destId="{C6137420-894E-42AD-A85F-F0CF8415951A}" srcOrd="2" destOrd="0" presId="urn:microsoft.com/office/officeart/2018/2/layout/IconVerticalSolidList"/>
    <dgm:cxn modelId="{95241E1C-7C7C-46C2-9B50-45C3E5A61400}" type="presParOf" srcId="{2F312205-F3CF-4C31-AA4E-7C034162D707}" destId="{F26EB345-B3AF-4A9A-8C3C-7615363A54E9}" srcOrd="3" destOrd="0" presId="urn:microsoft.com/office/officeart/2018/2/layout/IconVerticalSolidList"/>
    <dgm:cxn modelId="{DACC8C98-A84A-4B37-956D-DAA3DF89F120}" type="presParOf" srcId="{73942E32-D33F-45C0-9A16-576DFC35CAC8}" destId="{BB6C4BB5-7B84-48EA-960B-6EB5ED16EDD0}" srcOrd="1" destOrd="0" presId="urn:microsoft.com/office/officeart/2018/2/layout/IconVerticalSolidList"/>
    <dgm:cxn modelId="{FB335556-7F9B-44F4-BF9F-558B5C1E03A8}" type="presParOf" srcId="{73942E32-D33F-45C0-9A16-576DFC35CAC8}" destId="{DBBF753B-5FD6-4079-8DD2-6F025AC78835}" srcOrd="2" destOrd="0" presId="urn:microsoft.com/office/officeart/2018/2/layout/IconVerticalSolidList"/>
    <dgm:cxn modelId="{441A2C3A-2E4E-48AA-AD38-B169A3B36C4C}" type="presParOf" srcId="{DBBF753B-5FD6-4079-8DD2-6F025AC78835}" destId="{FB34C79C-FE73-459D-9367-A2FC088303B7}" srcOrd="0" destOrd="0" presId="urn:microsoft.com/office/officeart/2018/2/layout/IconVerticalSolidList"/>
    <dgm:cxn modelId="{B8D4AB50-CF4E-46D7-9406-2B4C9BB72893}" type="presParOf" srcId="{DBBF753B-5FD6-4079-8DD2-6F025AC78835}" destId="{BA802031-D621-455A-A1A3-889E3C8977B0}" srcOrd="1" destOrd="0" presId="urn:microsoft.com/office/officeart/2018/2/layout/IconVerticalSolidList"/>
    <dgm:cxn modelId="{F0BC4C9B-8998-434C-B5F9-99EFD4FE543C}" type="presParOf" srcId="{DBBF753B-5FD6-4079-8DD2-6F025AC78835}" destId="{FB1E2572-2294-48F0-B2F7-46B946C987A2}" srcOrd="2" destOrd="0" presId="urn:microsoft.com/office/officeart/2018/2/layout/IconVerticalSolidList"/>
    <dgm:cxn modelId="{BBC4264B-4246-4E5A-845F-575A1EEC0CB4}" type="presParOf" srcId="{DBBF753B-5FD6-4079-8DD2-6F025AC78835}" destId="{F1AB9E7C-5748-475F-9DB5-94E89F24336A}" srcOrd="3" destOrd="0" presId="urn:microsoft.com/office/officeart/2018/2/layout/IconVerticalSolidList"/>
    <dgm:cxn modelId="{A29EFACC-3DAF-489D-AB18-0460BF5D16AA}" type="presParOf" srcId="{73942E32-D33F-45C0-9A16-576DFC35CAC8}" destId="{9E8EA8E5-3FB2-4A9B-BBD9-7E69DB94DFAB}" srcOrd="3" destOrd="0" presId="urn:microsoft.com/office/officeart/2018/2/layout/IconVerticalSolidList"/>
    <dgm:cxn modelId="{D755FC11-7E82-48D8-B82D-6FE708C34A2A}" type="presParOf" srcId="{73942E32-D33F-45C0-9A16-576DFC35CAC8}" destId="{6783B46F-735C-414E-8774-EA7D18D58671}" srcOrd="4" destOrd="0" presId="urn:microsoft.com/office/officeart/2018/2/layout/IconVerticalSolidList"/>
    <dgm:cxn modelId="{6766D5EE-D630-4D4B-9D1A-874B6C40616F}" type="presParOf" srcId="{6783B46F-735C-414E-8774-EA7D18D58671}" destId="{4AF183BF-5C0F-43F6-B49E-2B9AF3A0A298}" srcOrd="0" destOrd="0" presId="urn:microsoft.com/office/officeart/2018/2/layout/IconVerticalSolidList"/>
    <dgm:cxn modelId="{5743EB6A-AF33-453C-8C6C-32B5099F8C7D}" type="presParOf" srcId="{6783B46F-735C-414E-8774-EA7D18D58671}" destId="{68C47B49-FCFE-4C51-A836-233F9A1AA8EE}" srcOrd="1" destOrd="0" presId="urn:microsoft.com/office/officeart/2018/2/layout/IconVerticalSolidList"/>
    <dgm:cxn modelId="{4A3CC4AE-960F-4310-96F7-24DE28658FD0}" type="presParOf" srcId="{6783B46F-735C-414E-8774-EA7D18D58671}" destId="{BDB31E60-4478-4BED-A156-7D3EC2F575BA}" srcOrd="2" destOrd="0" presId="urn:microsoft.com/office/officeart/2018/2/layout/IconVerticalSolidList"/>
    <dgm:cxn modelId="{749DD664-A917-43F5-82BD-22C1B78C8ADC}" type="presParOf" srcId="{6783B46F-735C-414E-8774-EA7D18D58671}" destId="{6CD66825-6839-4E50-A99B-81DB651B33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B64CF-8AD0-4326-91F4-5170FCD76F97}">
      <dsp:nvSpPr>
        <dsp:cNvPr id="0" name=""/>
        <dsp:cNvSpPr/>
      </dsp:nvSpPr>
      <dsp:spPr>
        <a:xfrm>
          <a:off x="535049" y="369537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04E4A-3CA7-4E39-8646-4D0212CB4009}">
      <dsp:nvSpPr>
        <dsp:cNvPr id="0" name=""/>
        <dsp:cNvSpPr/>
      </dsp:nvSpPr>
      <dsp:spPr>
        <a:xfrm>
          <a:off x="849487" y="683975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47BB5-0C80-4585-BB15-EBCDFEAEE192}">
      <dsp:nvSpPr>
        <dsp:cNvPr id="0" name=""/>
        <dsp:cNvSpPr/>
      </dsp:nvSpPr>
      <dsp:spPr>
        <a:xfrm>
          <a:off x="63393" y="230453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/>
            <a:t>Historia zmian</a:t>
          </a:r>
          <a:endParaRPr lang="en-US" sz="2400" kern="1200"/>
        </a:p>
      </dsp:txBody>
      <dsp:txXfrm>
        <a:off x="63393" y="2304537"/>
        <a:ext cx="2418750" cy="720000"/>
      </dsp:txXfrm>
    </dsp:sp>
    <dsp:sp modelId="{A852FAA2-AB81-495E-8DC1-76AD499EA9A3}">
      <dsp:nvSpPr>
        <dsp:cNvPr id="0" name=""/>
        <dsp:cNvSpPr/>
      </dsp:nvSpPr>
      <dsp:spPr>
        <a:xfrm>
          <a:off x="3377081" y="369537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8A941-C9B8-45BB-8D2B-B405380D21B2}">
      <dsp:nvSpPr>
        <dsp:cNvPr id="0" name=""/>
        <dsp:cNvSpPr/>
      </dsp:nvSpPr>
      <dsp:spPr>
        <a:xfrm>
          <a:off x="3691518" y="683975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62ABD-2FFE-4899-BEB5-341DCB523229}">
      <dsp:nvSpPr>
        <dsp:cNvPr id="0" name=""/>
        <dsp:cNvSpPr/>
      </dsp:nvSpPr>
      <dsp:spPr>
        <a:xfrm>
          <a:off x="2905425" y="230453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/>
            <a:t>Snapshoty projektu</a:t>
          </a:r>
          <a:endParaRPr lang="en-US" sz="2400" kern="1200"/>
        </a:p>
      </dsp:txBody>
      <dsp:txXfrm>
        <a:off x="2905425" y="2304537"/>
        <a:ext cx="2418750" cy="720000"/>
      </dsp:txXfrm>
    </dsp:sp>
    <dsp:sp modelId="{20703B95-549E-4A0E-826D-8A09348BF486}">
      <dsp:nvSpPr>
        <dsp:cNvPr id="0" name=""/>
        <dsp:cNvSpPr/>
      </dsp:nvSpPr>
      <dsp:spPr>
        <a:xfrm>
          <a:off x="6219112" y="369537"/>
          <a:ext cx="1475437" cy="14754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707F8-1CB4-4AAF-8E92-18B8C689AD07}">
      <dsp:nvSpPr>
        <dsp:cNvPr id="0" name=""/>
        <dsp:cNvSpPr/>
      </dsp:nvSpPr>
      <dsp:spPr>
        <a:xfrm>
          <a:off x="6533550" y="683975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1B274-5102-44BA-B4FA-EF466BC0922F}">
      <dsp:nvSpPr>
        <dsp:cNvPr id="0" name=""/>
        <dsp:cNvSpPr/>
      </dsp:nvSpPr>
      <dsp:spPr>
        <a:xfrm>
          <a:off x="5747456" y="230453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/>
            <a:t>Rozproszone repozytoria</a:t>
          </a:r>
          <a:endParaRPr lang="en-US" sz="2400" kern="1200"/>
        </a:p>
      </dsp:txBody>
      <dsp:txXfrm>
        <a:off x="5747456" y="2304537"/>
        <a:ext cx="241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177DB-632B-4709-A99A-EF4CF411FA32}">
      <dsp:nvSpPr>
        <dsp:cNvPr id="0" name=""/>
        <dsp:cNvSpPr/>
      </dsp:nvSpPr>
      <dsp:spPr>
        <a:xfrm>
          <a:off x="393299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A92445-7B73-4929-8445-AE0468F2A754}">
      <dsp:nvSpPr>
        <dsp:cNvPr id="0" name=""/>
        <dsp:cNvSpPr/>
      </dsp:nvSpPr>
      <dsp:spPr>
        <a:xfrm>
          <a:off x="627299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F2C9D-4772-45AC-9E59-89EB90F1C58D}">
      <dsp:nvSpPr>
        <dsp:cNvPr id="0" name=""/>
        <dsp:cNvSpPr/>
      </dsp:nvSpPr>
      <dsp:spPr>
        <a:xfrm>
          <a:off x="42299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700" b="1" kern="1200"/>
            <a:t>Staging area</a:t>
          </a:r>
          <a:endParaRPr lang="en-US" sz="2700" kern="1200"/>
        </a:p>
      </dsp:txBody>
      <dsp:txXfrm>
        <a:off x="42299" y="2057037"/>
        <a:ext cx="1800000" cy="720000"/>
      </dsp:txXfrm>
    </dsp:sp>
    <dsp:sp modelId="{6DC70D87-31B0-4258-80F4-E85A8918BAC1}">
      <dsp:nvSpPr>
        <dsp:cNvPr id="0" name=""/>
        <dsp:cNvSpPr/>
      </dsp:nvSpPr>
      <dsp:spPr>
        <a:xfrm>
          <a:off x="2508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871D1-DEBC-4403-8F92-A5FE000EA65E}">
      <dsp:nvSpPr>
        <dsp:cNvPr id="0" name=""/>
        <dsp:cNvSpPr/>
      </dsp:nvSpPr>
      <dsp:spPr>
        <a:xfrm>
          <a:off x="2742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A35A9-D43E-4A67-8A67-B43F4196B178}">
      <dsp:nvSpPr>
        <dsp:cNvPr id="0" name=""/>
        <dsp:cNvSpPr/>
      </dsp:nvSpPr>
      <dsp:spPr>
        <a:xfrm>
          <a:off x="2157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700" b="1" kern="1200"/>
            <a:t>Commit</a:t>
          </a:r>
          <a:endParaRPr lang="en-US" sz="2700" kern="1200"/>
        </a:p>
      </dsp:txBody>
      <dsp:txXfrm>
        <a:off x="2157300" y="2057037"/>
        <a:ext cx="1800000" cy="720000"/>
      </dsp:txXfrm>
    </dsp:sp>
    <dsp:sp modelId="{27A4F2A5-D6C6-4609-9B41-68D8B62B183A}">
      <dsp:nvSpPr>
        <dsp:cNvPr id="0" name=""/>
        <dsp:cNvSpPr/>
      </dsp:nvSpPr>
      <dsp:spPr>
        <a:xfrm>
          <a:off x="4623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2FE15-9B44-40D5-BBF8-238F9284949C}">
      <dsp:nvSpPr>
        <dsp:cNvPr id="0" name=""/>
        <dsp:cNvSpPr/>
      </dsp:nvSpPr>
      <dsp:spPr>
        <a:xfrm>
          <a:off x="4857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5A517-9683-4FAB-845D-8B0CACA9D1D3}">
      <dsp:nvSpPr>
        <dsp:cNvPr id="0" name=""/>
        <dsp:cNvSpPr/>
      </dsp:nvSpPr>
      <dsp:spPr>
        <a:xfrm>
          <a:off x="4272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700" b="1" kern="1200"/>
            <a:t>Branch</a:t>
          </a:r>
          <a:endParaRPr lang="en-US" sz="2700" kern="1200"/>
        </a:p>
      </dsp:txBody>
      <dsp:txXfrm>
        <a:off x="4272300" y="2057037"/>
        <a:ext cx="1800000" cy="720000"/>
      </dsp:txXfrm>
    </dsp:sp>
    <dsp:sp modelId="{C10BAE03-8D7D-4AAD-B2EE-A188D3C1A87F}">
      <dsp:nvSpPr>
        <dsp:cNvPr id="0" name=""/>
        <dsp:cNvSpPr/>
      </dsp:nvSpPr>
      <dsp:spPr>
        <a:xfrm>
          <a:off x="6738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44A89-1507-4925-B82E-B5D9016D7F5C}">
      <dsp:nvSpPr>
        <dsp:cNvPr id="0" name=""/>
        <dsp:cNvSpPr/>
      </dsp:nvSpPr>
      <dsp:spPr>
        <a:xfrm>
          <a:off x="6972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29FE4-4F07-4761-9AE5-CBCA73862229}">
      <dsp:nvSpPr>
        <dsp:cNvPr id="0" name=""/>
        <dsp:cNvSpPr/>
      </dsp:nvSpPr>
      <dsp:spPr>
        <a:xfrm>
          <a:off x="6387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700" b="1" kern="1200"/>
            <a:t>Merge</a:t>
          </a:r>
          <a:endParaRPr lang="en-US" sz="2700" kern="1200"/>
        </a:p>
      </dsp:txBody>
      <dsp:txXfrm>
        <a:off x="6387300" y="2057037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BD2395-99C6-4D26-8E2D-D2E00708CC85}">
      <dsp:nvSpPr>
        <dsp:cNvPr id="0" name=""/>
        <dsp:cNvSpPr/>
      </dsp:nvSpPr>
      <dsp:spPr>
        <a:xfrm>
          <a:off x="1052690" y="275878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C6180-4CF4-49A2-A7B8-90DC81DD3A3B}">
      <dsp:nvSpPr>
        <dsp:cNvPr id="0" name=""/>
        <dsp:cNvSpPr/>
      </dsp:nvSpPr>
      <dsp:spPr>
        <a:xfrm>
          <a:off x="16284" y="2398196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1" kern="1200"/>
            <a:t>Łączenie lokalnego repo z GitLab</a:t>
          </a:r>
          <a:endParaRPr lang="en-US" sz="2700" kern="1200"/>
        </a:p>
      </dsp:txBody>
      <dsp:txXfrm>
        <a:off x="16284" y="2398196"/>
        <a:ext cx="3768750" cy="720000"/>
      </dsp:txXfrm>
    </dsp:sp>
    <dsp:sp modelId="{B68F3D49-16F1-4C8A-AC54-B925FF04518A}">
      <dsp:nvSpPr>
        <dsp:cNvPr id="0" name=""/>
        <dsp:cNvSpPr/>
      </dsp:nvSpPr>
      <dsp:spPr>
        <a:xfrm>
          <a:off x="5480971" y="275878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0A22F-1E81-4EE4-B0D7-205CB8F9B336}">
      <dsp:nvSpPr>
        <dsp:cNvPr id="0" name=""/>
        <dsp:cNvSpPr/>
      </dsp:nvSpPr>
      <dsp:spPr>
        <a:xfrm>
          <a:off x="4444565" y="2398196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1" kern="1200"/>
            <a:t>Synchronizacja</a:t>
          </a:r>
          <a:endParaRPr lang="en-US" sz="2700" kern="1200"/>
        </a:p>
      </dsp:txBody>
      <dsp:txXfrm>
        <a:off x="4444565" y="2398196"/>
        <a:ext cx="376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8395A-0276-4804-A575-D21646F08672}">
      <dsp:nvSpPr>
        <dsp:cNvPr id="0" name=""/>
        <dsp:cNvSpPr/>
      </dsp:nvSpPr>
      <dsp:spPr>
        <a:xfrm>
          <a:off x="2412" y="1318867"/>
          <a:ext cx="1722876" cy="10940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905D4F2-A994-4098-8193-3D2C93FCC7FA}">
      <dsp:nvSpPr>
        <dsp:cNvPr id="0" name=""/>
        <dsp:cNvSpPr/>
      </dsp:nvSpPr>
      <dsp:spPr>
        <a:xfrm>
          <a:off x="193843" y="1500726"/>
          <a:ext cx="1722876" cy="1094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Repozytorium</a:t>
          </a:r>
          <a:endParaRPr lang="en-US" sz="1700" kern="1200"/>
        </a:p>
      </dsp:txBody>
      <dsp:txXfrm>
        <a:off x="225886" y="1532769"/>
        <a:ext cx="1658790" cy="1029940"/>
      </dsp:txXfrm>
    </dsp:sp>
    <dsp:sp modelId="{1D9B2771-D311-4E28-B503-459DF6B79824}">
      <dsp:nvSpPr>
        <dsp:cNvPr id="0" name=""/>
        <dsp:cNvSpPr/>
      </dsp:nvSpPr>
      <dsp:spPr>
        <a:xfrm>
          <a:off x="2108150" y="1318867"/>
          <a:ext cx="1722876" cy="10940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478190-73AB-4DC7-B804-67937203461E}">
      <dsp:nvSpPr>
        <dsp:cNvPr id="0" name=""/>
        <dsp:cNvSpPr/>
      </dsp:nvSpPr>
      <dsp:spPr>
        <a:xfrm>
          <a:off x="2299581" y="1500726"/>
          <a:ext cx="1722876" cy="1094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Issues</a:t>
          </a:r>
          <a:endParaRPr lang="en-US" sz="1700" kern="1200"/>
        </a:p>
      </dsp:txBody>
      <dsp:txXfrm>
        <a:off x="2331624" y="1532769"/>
        <a:ext cx="1658790" cy="1029940"/>
      </dsp:txXfrm>
    </dsp:sp>
    <dsp:sp modelId="{A862D715-754E-41CE-A069-959E4698E6E2}">
      <dsp:nvSpPr>
        <dsp:cNvPr id="0" name=""/>
        <dsp:cNvSpPr/>
      </dsp:nvSpPr>
      <dsp:spPr>
        <a:xfrm>
          <a:off x="4213888" y="1318867"/>
          <a:ext cx="1722876" cy="10940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1A2964-C016-4073-B145-FCDE3FEB3D73}">
      <dsp:nvSpPr>
        <dsp:cNvPr id="0" name=""/>
        <dsp:cNvSpPr/>
      </dsp:nvSpPr>
      <dsp:spPr>
        <a:xfrm>
          <a:off x="4405319" y="1500726"/>
          <a:ext cx="1722876" cy="1094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Merge Requests</a:t>
          </a:r>
          <a:endParaRPr lang="en-US" sz="1700" kern="1200"/>
        </a:p>
      </dsp:txBody>
      <dsp:txXfrm>
        <a:off x="4437362" y="1532769"/>
        <a:ext cx="1658790" cy="1029940"/>
      </dsp:txXfrm>
    </dsp:sp>
    <dsp:sp modelId="{DA1352FD-2B38-4823-B90E-E4A05308A8D6}">
      <dsp:nvSpPr>
        <dsp:cNvPr id="0" name=""/>
        <dsp:cNvSpPr/>
      </dsp:nvSpPr>
      <dsp:spPr>
        <a:xfrm>
          <a:off x="6319626" y="1318867"/>
          <a:ext cx="1722876" cy="10940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EF896B-78E3-4C57-83A5-089013B6B24A}">
      <dsp:nvSpPr>
        <dsp:cNvPr id="0" name=""/>
        <dsp:cNvSpPr/>
      </dsp:nvSpPr>
      <dsp:spPr>
        <a:xfrm>
          <a:off x="6511057" y="1500726"/>
          <a:ext cx="1722876" cy="109402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b="1" kern="1200"/>
            <a:t>CI/CD</a:t>
          </a:r>
          <a:endParaRPr lang="en-US" sz="1700" kern="1200"/>
        </a:p>
      </dsp:txBody>
      <dsp:txXfrm>
        <a:off x="6543100" y="1532769"/>
        <a:ext cx="1658790" cy="10299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80ECB-6582-44E8-B481-8D3B3FD6E5EA}">
      <dsp:nvSpPr>
        <dsp:cNvPr id="0" name=""/>
        <dsp:cNvSpPr/>
      </dsp:nvSpPr>
      <dsp:spPr>
        <a:xfrm>
          <a:off x="393299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6DA75F-5ACF-4E1D-84B1-50FAF0428C45}">
      <dsp:nvSpPr>
        <dsp:cNvPr id="0" name=""/>
        <dsp:cNvSpPr/>
      </dsp:nvSpPr>
      <dsp:spPr>
        <a:xfrm>
          <a:off x="627299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596FC-46A5-483D-A5DB-49A86CC3386E}">
      <dsp:nvSpPr>
        <dsp:cNvPr id="0" name=""/>
        <dsp:cNvSpPr/>
      </dsp:nvSpPr>
      <dsp:spPr>
        <a:xfrm>
          <a:off x="42299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600" b="1" kern="1200"/>
            <a:t>Groups</a:t>
          </a:r>
          <a:endParaRPr lang="en-US" sz="2600" kern="1200"/>
        </a:p>
      </dsp:txBody>
      <dsp:txXfrm>
        <a:off x="42299" y="2057037"/>
        <a:ext cx="1800000" cy="720000"/>
      </dsp:txXfrm>
    </dsp:sp>
    <dsp:sp modelId="{035C4BFE-9290-4989-A054-2F34A744A7CA}">
      <dsp:nvSpPr>
        <dsp:cNvPr id="0" name=""/>
        <dsp:cNvSpPr/>
      </dsp:nvSpPr>
      <dsp:spPr>
        <a:xfrm>
          <a:off x="2508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C0EAD-8296-4A86-8A87-DC52B80EFAA5}">
      <dsp:nvSpPr>
        <dsp:cNvPr id="0" name=""/>
        <dsp:cNvSpPr/>
      </dsp:nvSpPr>
      <dsp:spPr>
        <a:xfrm>
          <a:off x="2742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A0128-E7D6-46EA-A1B7-47A31C711C1E}">
      <dsp:nvSpPr>
        <dsp:cNvPr id="0" name=""/>
        <dsp:cNvSpPr/>
      </dsp:nvSpPr>
      <dsp:spPr>
        <a:xfrm>
          <a:off x="2157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600" b="1" kern="1200"/>
            <a:t>Projects</a:t>
          </a:r>
          <a:endParaRPr lang="en-US" sz="2600" kern="1200"/>
        </a:p>
      </dsp:txBody>
      <dsp:txXfrm>
        <a:off x="2157300" y="2057037"/>
        <a:ext cx="1800000" cy="720000"/>
      </dsp:txXfrm>
    </dsp:sp>
    <dsp:sp modelId="{D9BD4C9F-F3BB-4F81-A142-F000685EBACC}">
      <dsp:nvSpPr>
        <dsp:cNvPr id="0" name=""/>
        <dsp:cNvSpPr/>
      </dsp:nvSpPr>
      <dsp:spPr>
        <a:xfrm>
          <a:off x="4623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FD891-7E4D-487F-82AE-EB054304D0F7}">
      <dsp:nvSpPr>
        <dsp:cNvPr id="0" name=""/>
        <dsp:cNvSpPr/>
      </dsp:nvSpPr>
      <dsp:spPr>
        <a:xfrm>
          <a:off x="4857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929D5A-29AC-43E2-8ECC-E793153145FF}">
      <dsp:nvSpPr>
        <dsp:cNvPr id="0" name=""/>
        <dsp:cNvSpPr/>
      </dsp:nvSpPr>
      <dsp:spPr>
        <a:xfrm>
          <a:off x="4272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600" b="1" kern="1200"/>
            <a:t>Code</a:t>
          </a:r>
          <a:endParaRPr lang="en-US" sz="2600" kern="1200"/>
        </a:p>
      </dsp:txBody>
      <dsp:txXfrm>
        <a:off x="4272300" y="2057037"/>
        <a:ext cx="1800000" cy="720000"/>
      </dsp:txXfrm>
    </dsp:sp>
    <dsp:sp modelId="{3176D609-7CE2-4033-9589-FBACEE8BB61D}">
      <dsp:nvSpPr>
        <dsp:cNvPr id="0" name=""/>
        <dsp:cNvSpPr/>
      </dsp:nvSpPr>
      <dsp:spPr>
        <a:xfrm>
          <a:off x="6738300" y="617037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D4BFD-6A03-45FD-BA3B-BC6AA9B1CA47}">
      <dsp:nvSpPr>
        <dsp:cNvPr id="0" name=""/>
        <dsp:cNvSpPr/>
      </dsp:nvSpPr>
      <dsp:spPr>
        <a:xfrm>
          <a:off x="6972300" y="851037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F8738-5528-412C-899C-CC4C70EE9A6C}">
      <dsp:nvSpPr>
        <dsp:cNvPr id="0" name=""/>
        <dsp:cNvSpPr/>
      </dsp:nvSpPr>
      <dsp:spPr>
        <a:xfrm>
          <a:off x="6387300" y="205703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600" b="1" kern="1200"/>
            <a:t>Members</a:t>
          </a:r>
          <a:endParaRPr lang="en-US" sz="2600" kern="1200"/>
        </a:p>
      </dsp:txBody>
      <dsp:txXfrm>
        <a:off x="6387300" y="2057037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A663D-457A-4B15-AC1B-D584AC5BAD33}">
      <dsp:nvSpPr>
        <dsp:cNvPr id="0" name=""/>
        <dsp:cNvSpPr/>
      </dsp:nvSpPr>
      <dsp:spPr>
        <a:xfrm>
          <a:off x="1052690" y="275878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F0CE-5F4A-430B-AD33-4D23BF2DAB9A}">
      <dsp:nvSpPr>
        <dsp:cNvPr id="0" name=""/>
        <dsp:cNvSpPr/>
      </dsp:nvSpPr>
      <dsp:spPr>
        <a:xfrm>
          <a:off x="16284" y="2398196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1" kern="1200"/>
            <a:t>Continuous Integration</a:t>
          </a:r>
          <a:endParaRPr lang="en-US" sz="2700" kern="1200"/>
        </a:p>
      </dsp:txBody>
      <dsp:txXfrm>
        <a:off x="16284" y="2398196"/>
        <a:ext cx="3768750" cy="720000"/>
      </dsp:txXfrm>
    </dsp:sp>
    <dsp:sp modelId="{BCBAEC6A-79E9-4F20-A505-69C5A1448CF6}">
      <dsp:nvSpPr>
        <dsp:cNvPr id="0" name=""/>
        <dsp:cNvSpPr/>
      </dsp:nvSpPr>
      <dsp:spPr>
        <a:xfrm>
          <a:off x="5480971" y="275878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95950-F9DA-46E3-98EB-10CC21FE656F}">
      <dsp:nvSpPr>
        <dsp:cNvPr id="0" name=""/>
        <dsp:cNvSpPr/>
      </dsp:nvSpPr>
      <dsp:spPr>
        <a:xfrm>
          <a:off x="4444565" y="2398196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700" b="1" kern="1200"/>
            <a:t>Continuous Delivery</a:t>
          </a:r>
          <a:endParaRPr lang="en-US" sz="2700" kern="1200"/>
        </a:p>
      </dsp:txBody>
      <dsp:txXfrm>
        <a:off x="4444565" y="2398196"/>
        <a:ext cx="3768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3432A-5657-4125-A8B5-25F79D45C932}">
      <dsp:nvSpPr>
        <dsp:cNvPr id="0" name=""/>
        <dsp:cNvSpPr/>
      </dsp:nvSpPr>
      <dsp:spPr>
        <a:xfrm>
          <a:off x="0" y="477"/>
          <a:ext cx="8236347" cy="1117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43E9DC-6BB5-4B26-B1D4-D632595EB09A}">
      <dsp:nvSpPr>
        <dsp:cNvPr id="0" name=""/>
        <dsp:cNvSpPr/>
      </dsp:nvSpPr>
      <dsp:spPr>
        <a:xfrm>
          <a:off x="338166" y="252006"/>
          <a:ext cx="614847" cy="6148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EB345-B3AF-4A9A-8C3C-7615363A54E9}">
      <dsp:nvSpPr>
        <dsp:cNvPr id="0" name=""/>
        <dsp:cNvSpPr/>
      </dsp:nvSpPr>
      <dsp:spPr>
        <a:xfrm>
          <a:off x="1291179" y="477"/>
          <a:ext cx="6945167" cy="1117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12" tIns="118312" rIns="118312" bIns="1183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b="1" kern="1200"/>
            <a:t>Shared</a:t>
          </a:r>
          <a:endParaRPr lang="en-US" sz="2500" kern="1200"/>
        </a:p>
      </dsp:txBody>
      <dsp:txXfrm>
        <a:off x="1291179" y="477"/>
        <a:ext cx="6945167" cy="1117904"/>
      </dsp:txXfrm>
    </dsp:sp>
    <dsp:sp modelId="{FB34C79C-FE73-459D-9367-A2FC088303B7}">
      <dsp:nvSpPr>
        <dsp:cNvPr id="0" name=""/>
        <dsp:cNvSpPr/>
      </dsp:nvSpPr>
      <dsp:spPr>
        <a:xfrm>
          <a:off x="0" y="1397858"/>
          <a:ext cx="8236347" cy="1117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02031-D621-455A-A1A3-889E3C8977B0}">
      <dsp:nvSpPr>
        <dsp:cNvPr id="0" name=""/>
        <dsp:cNvSpPr/>
      </dsp:nvSpPr>
      <dsp:spPr>
        <a:xfrm>
          <a:off x="338166" y="1649387"/>
          <a:ext cx="614847" cy="6148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B9E7C-5748-475F-9DB5-94E89F24336A}">
      <dsp:nvSpPr>
        <dsp:cNvPr id="0" name=""/>
        <dsp:cNvSpPr/>
      </dsp:nvSpPr>
      <dsp:spPr>
        <a:xfrm>
          <a:off x="1291179" y="1397858"/>
          <a:ext cx="6945167" cy="1117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12" tIns="118312" rIns="118312" bIns="1183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b="1" kern="1200"/>
            <a:t>Group</a:t>
          </a:r>
          <a:endParaRPr lang="en-US" sz="2500" kern="1200"/>
        </a:p>
      </dsp:txBody>
      <dsp:txXfrm>
        <a:off x="1291179" y="1397858"/>
        <a:ext cx="6945167" cy="1117904"/>
      </dsp:txXfrm>
    </dsp:sp>
    <dsp:sp modelId="{4AF183BF-5C0F-43F6-B49E-2B9AF3A0A298}">
      <dsp:nvSpPr>
        <dsp:cNvPr id="0" name=""/>
        <dsp:cNvSpPr/>
      </dsp:nvSpPr>
      <dsp:spPr>
        <a:xfrm>
          <a:off x="0" y="2795239"/>
          <a:ext cx="8236347" cy="11179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47B49-FCFE-4C51-A836-233F9A1AA8EE}">
      <dsp:nvSpPr>
        <dsp:cNvPr id="0" name=""/>
        <dsp:cNvSpPr/>
      </dsp:nvSpPr>
      <dsp:spPr>
        <a:xfrm>
          <a:off x="338166" y="3046768"/>
          <a:ext cx="614847" cy="6148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66825-6839-4E50-A99B-81DB651B33B2}">
      <dsp:nvSpPr>
        <dsp:cNvPr id="0" name=""/>
        <dsp:cNvSpPr/>
      </dsp:nvSpPr>
      <dsp:spPr>
        <a:xfrm>
          <a:off x="1291179" y="2795239"/>
          <a:ext cx="6945167" cy="1117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312" tIns="118312" rIns="118312" bIns="1183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b="1" kern="1200"/>
            <a:t>Self-hosted</a:t>
          </a:r>
          <a:endParaRPr lang="en-US" sz="2500" kern="1200"/>
        </a:p>
      </dsp:txBody>
      <dsp:txXfrm>
        <a:off x="1291179" y="2795239"/>
        <a:ext cx="6945167" cy="1117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24.11.2025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24.11.2025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79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B3395-0937-03B2-B41F-B6655A52B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>
            <a:extLst>
              <a:ext uri="{FF2B5EF4-FFF2-40B4-BE49-F238E27FC236}">
                <a16:creationId xmlns:a16="http://schemas.microsoft.com/office/drawing/2014/main" id="{D5576F66-C921-A794-A6C0-F2C7E744F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>
            <a:extLst>
              <a:ext uri="{FF2B5EF4-FFF2-40B4-BE49-F238E27FC236}">
                <a16:creationId xmlns:a16="http://schemas.microsoft.com/office/drawing/2014/main" id="{8FDBFDF4-2C05-05BC-8409-56360DF66A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4F1F6642-D796-31C9-D7C0-A6F201546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717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72383A-FC5E-430F-A880-725E69D4F437}" type="datetimeFigureOut">
              <a:rPr lang="pl-PL">
                <a:solidFill>
                  <a:prstClr val="white"/>
                </a:solidFill>
              </a:rPr>
              <a:pPr>
                <a:defRPr/>
              </a:pPr>
              <a:t>24.11.2025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9" descr="logo_clien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275" y="95250"/>
            <a:ext cx="14128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27D286E-6420-4188-B835-68E6F333249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9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E79316-5AD4-489D-8F30-A45BAB140627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773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1"/>
            <a:ext cx="8235950" cy="390756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600"/>
              </a:spcBef>
              <a:buNone/>
              <a:defRPr lang="en-GB" sz="800" b="0" i="0"/>
            </a:lvl1pPr>
            <a:lvl2pPr indent="-457200">
              <a:defRPr/>
            </a:lvl2pPr>
            <a:lvl3pPr indent="-457200">
              <a:defRPr/>
            </a:lvl3pPr>
            <a:lvl4pPr indent="-457200">
              <a:defRPr/>
            </a:lvl4pPr>
            <a:lvl5pPr indent="-457200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27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81B5A7E-600A-4565-AA29-5712B2F9C7B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79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28"/>
          </p:nvPr>
        </p:nvSpPr>
        <p:spPr>
          <a:xfrm>
            <a:off x="1676400" y="4775200"/>
            <a:ext cx="5118100" cy="273050"/>
          </a:xfrm>
        </p:spPr>
        <p:txBody>
          <a:bodyPr/>
          <a:lstStyle>
            <a:lvl1pPr algn="l">
              <a:defRPr sz="1050"/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461DBF6-70F9-4D5D-91A3-6C7E1E671D8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8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AF6810E-EA94-499C-B513-14247041D2C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70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5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/>
          </p:nvPr>
        </p:nvSpPr>
        <p:spPr>
          <a:xfrm>
            <a:off x="457200" y="2187148"/>
            <a:ext cx="2378075" cy="1538416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/>
          </p:nvPr>
        </p:nvSpPr>
        <p:spPr>
          <a:xfrm>
            <a:off x="457200" y="1587843"/>
            <a:ext cx="2378075" cy="33981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/>
          </p:nvPr>
        </p:nvSpPr>
        <p:spPr>
          <a:xfrm>
            <a:off x="628651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/>
          </p:nvPr>
        </p:nvSpPr>
        <p:spPr>
          <a:xfrm>
            <a:off x="628651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/>
          </p:nvPr>
        </p:nvSpPr>
        <p:spPr>
          <a:xfrm>
            <a:off x="3375722" y="2187148"/>
            <a:ext cx="2378075" cy="1538416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/>
          </p:nvPr>
        </p:nvSpPr>
        <p:spPr>
          <a:xfrm>
            <a:off x="3375722" y="1587843"/>
            <a:ext cx="2378075" cy="339811"/>
          </a:xfrm>
        </p:spPr>
        <p:txBody>
          <a:bodyPr rtlCol="0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17"/>
          <p:cNvSpPr>
            <a:spLocks noGrp="1"/>
          </p:cNvSpPr>
          <p:nvPr>
            <p:ph type="body" sz="quarter" idx="27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7F3DBBC-5D43-456A-81FD-B9349C73EA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986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0" name="Symbol zastępczy obiektu SmartArt 9"/>
          <p:cNvSpPr>
            <a:spLocks noGrp="1"/>
          </p:cNvSpPr>
          <p:nvPr>
            <p:ph type="dgm" sz="quarter" idx="15"/>
          </p:nvPr>
        </p:nvSpPr>
        <p:spPr>
          <a:xfrm>
            <a:off x="457199" y="853641"/>
            <a:ext cx="8236347" cy="3913622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grafikę SmartArt</a:t>
            </a:r>
            <a:endParaRPr lang="pl-PL" noProof="0" dirty="0"/>
          </a:p>
        </p:txBody>
      </p:sp>
      <p:sp>
        <p:nvSpPr>
          <p:cNvPr id="12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758022E-329E-400D-AD7F-12FE8A0C87C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8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1" name="Symbol zastępczy wykresu 10"/>
          <p:cNvSpPr>
            <a:spLocks noGrp="1"/>
          </p:cNvSpPr>
          <p:nvPr>
            <p:ph type="chart" sz="quarter" idx="15"/>
          </p:nvPr>
        </p:nvSpPr>
        <p:spPr>
          <a:xfrm>
            <a:off x="457199" y="853641"/>
            <a:ext cx="8236347" cy="3913621"/>
          </a:xfrm>
        </p:spPr>
        <p:txBody>
          <a:bodyPr lIns="0" rIns="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r>
              <a:rPr lang="pl-PL" noProof="0"/>
              <a:t>Kliknij ikonę, aby dodać wykres</a:t>
            </a:r>
            <a:endParaRPr lang="pl-PL" noProof="0" dirty="0"/>
          </a:p>
        </p:txBody>
      </p:sp>
      <p:sp>
        <p:nvSpPr>
          <p:cNvPr id="1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D4DBC9B-5A64-42D6-9DDE-D120B8919BA2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304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0E79E1-13C8-496C-A415-3FE841827C0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23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30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31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B735292-6F00-4480-960C-2FDCE7F3EA8B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0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>
            <a:off x="0" y="2535238"/>
            <a:ext cx="9144000" cy="260826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457199" y="2535161"/>
            <a:ext cx="8229599" cy="1026962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6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11816"/>
            <a:ext cx="4000500" cy="295466"/>
          </a:xfrm>
          <a:noFill/>
        </p:spPr>
        <p:txBody>
          <a:bodyPr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/>
          </p:nvPr>
        </p:nvSpPr>
        <p:spPr>
          <a:xfrm>
            <a:off x="457200" y="4407282"/>
            <a:ext cx="4000500" cy="295466"/>
          </a:xfrm>
          <a:noFill/>
        </p:spPr>
        <p:txBody>
          <a:bodyPr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1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pl-PL"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72DE6C-C653-46A3-9E77-CE7620E08E49}" type="datetimeFigureOut">
              <a:rPr lang="en-GB">
                <a:solidFill>
                  <a:srgbClr val="26437E"/>
                </a:solidFill>
              </a:rPr>
              <a:pPr>
                <a:defRPr/>
              </a:pPr>
              <a:t>24/11/2025</a:t>
            </a:fld>
            <a:endParaRPr lang="en-GB" dirty="0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5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CF55782-ABF9-406C-A7F1-7A452BB90D7C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83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Prostokąt 21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619822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19822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19822" y="3771900"/>
            <a:ext cx="1638300" cy="501650"/>
          </a:xfrm>
        </p:spPr>
        <p:txBody>
          <a:bodyPr rtlCol="0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26756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26756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26756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4794819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4794819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4794819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/>
          </p:nvPr>
        </p:nvSpPr>
        <p:spPr>
          <a:xfrm>
            <a:off x="6883953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6883953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/>
          </p:nvPr>
        </p:nvSpPr>
        <p:spPr>
          <a:xfrm>
            <a:off x="6883953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3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numeru slajdu 5"/>
          <p:cNvSpPr>
            <a:spLocks noGrp="1"/>
          </p:cNvSpPr>
          <p:nvPr>
            <p:ph type="sldNum" sz="quarter" idx="3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9138A-1BDF-4E92-B3AB-A3AA645BC06D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3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AA086B0-E499-47A1-8BEE-8F9CBFF7919A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771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2093918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2093918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2093918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5138456" y="3079750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138456" y="3522230"/>
            <a:ext cx="1638300" cy="213591"/>
          </a:xfr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138456" y="3771900"/>
            <a:ext cx="1638300" cy="501650"/>
          </a:xfrm>
        </p:spPr>
        <p:txBody>
          <a:bodyPr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3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88DBA9-E3EC-46EF-9F1E-6B0AD0D9850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516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5" descr="map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12952" b="5927"/>
          <a:stretch>
            <a:fillRect/>
          </a:stretch>
        </p:blipFill>
        <p:spPr bwMode="auto">
          <a:xfrm>
            <a:off x="0" y="930275"/>
            <a:ext cx="87804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wal 3"/>
          <p:cNvSpPr/>
          <p:nvPr userDrawn="1"/>
        </p:nvSpPr>
        <p:spPr>
          <a:xfrm>
            <a:off x="1344613" y="1384300"/>
            <a:ext cx="1339850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3" name="Owal 28"/>
          <p:cNvSpPr/>
          <p:nvPr userDrawn="1"/>
        </p:nvSpPr>
        <p:spPr>
          <a:xfrm>
            <a:off x="6716713" y="1244600"/>
            <a:ext cx="1338262" cy="1339850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Owal 31"/>
          <p:cNvSpPr/>
          <p:nvPr userDrawn="1"/>
        </p:nvSpPr>
        <p:spPr>
          <a:xfrm>
            <a:off x="4489450" y="1066800"/>
            <a:ext cx="1339850" cy="133985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5" name="Owal 34"/>
          <p:cNvSpPr/>
          <p:nvPr userDrawn="1"/>
        </p:nvSpPr>
        <p:spPr>
          <a:xfrm>
            <a:off x="5080000" y="3016250"/>
            <a:ext cx="1339850" cy="1339850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344613" y="2068009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6716357" y="1928918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4489763" y="1750641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5080235" y="3700237"/>
            <a:ext cx="1339850" cy="461962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26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61B75A0-62EE-444D-93C5-C37C68280AC1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36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az 5" descr="mackbook_whit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200150"/>
            <a:ext cx="4994275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8543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8086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266065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4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761F0A-9A42-4821-A53B-13C7F1AF8DCF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8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wal 1"/>
          <p:cNvSpPr/>
          <p:nvPr userDrawn="1"/>
        </p:nvSpPr>
        <p:spPr>
          <a:xfrm>
            <a:off x="457200" y="11858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8" name="Owal 15"/>
          <p:cNvSpPr/>
          <p:nvPr userDrawn="1"/>
        </p:nvSpPr>
        <p:spPr>
          <a:xfrm>
            <a:off x="457200" y="20685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Owal 20"/>
          <p:cNvSpPr/>
          <p:nvPr userDrawn="1"/>
        </p:nvSpPr>
        <p:spPr>
          <a:xfrm>
            <a:off x="457200" y="290671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Owal 23"/>
          <p:cNvSpPr/>
          <p:nvPr userDrawn="1"/>
        </p:nvSpPr>
        <p:spPr>
          <a:xfrm>
            <a:off x="457200" y="3763963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4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Obraz 12" descr="mackbook_whit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154113"/>
            <a:ext cx="6142038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Prostokąt 28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2660650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1993900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2660650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pl-PL" noProof="0" dirty="0"/>
          </a:p>
        </p:txBody>
      </p:sp>
      <p:sp>
        <p:nvSpPr>
          <p:cNvPr id="28" name="Symbol zastępczy tekstu 17"/>
          <p:cNvSpPr>
            <a:spLocks noGrp="1"/>
          </p:cNvSpPr>
          <p:nvPr>
            <p:ph type="body" sz="quarter" idx="29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numeru slajdu 5"/>
          <p:cNvSpPr>
            <a:spLocks noGrp="1"/>
          </p:cNvSpPr>
          <p:nvPr>
            <p:ph type="sldNum" sz="quarter" idx="30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3875C0B-3D91-475D-9490-562AC552B99E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8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Prostokąt 27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168400" y="11780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168400" y="1449828"/>
            <a:ext cx="301702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1168400" y="20606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/>
          </p:nvPr>
        </p:nvSpPr>
        <p:spPr>
          <a:xfrm>
            <a:off x="1168400" y="2332478"/>
            <a:ext cx="301702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/>
          </p:nvPr>
        </p:nvSpPr>
        <p:spPr>
          <a:xfrm>
            <a:off x="1168400" y="289885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/>
          </p:nvPr>
        </p:nvSpPr>
        <p:spPr>
          <a:xfrm>
            <a:off x="1168400" y="317067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1168400" y="3756102"/>
            <a:ext cx="301702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/>
          </p:nvPr>
        </p:nvSpPr>
        <p:spPr>
          <a:xfrm>
            <a:off x="1168400" y="4027928"/>
            <a:ext cx="301702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7" name="Symbol zastępczy obrazu 3"/>
          <p:cNvSpPr>
            <a:spLocks noGrp="1"/>
          </p:cNvSpPr>
          <p:nvPr>
            <p:ph type="pic" sz="quarter" idx="23"/>
          </p:nvPr>
        </p:nvSpPr>
        <p:spPr>
          <a:xfrm>
            <a:off x="558800" y="12746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8" name="Symbol zastępczy obrazu 3"/>
          <p:cNvSpPr>
            <a:spLocks noGrp="1"/>
          </p:cNvSpPr>
          <p:nvPr>
            <p:ph type="pic" sz="quarter" idx="24"/>
          </p:nvPr>
        </p:nvSpPr>
        <p:spPr>
          <a:xfrm>
            <a:off x="558800" y="2165916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9" name="Symbol zastępczy obrazu 3"/>
          <p:cNvSpPr>
            <a:spLocks noGrp="1"/>
          </p:cNvSpPr>
          <p:nvPr>
            <p:ph type="pic" sz="quarter" idx="25"/>
          </p:nvPr>
        </p:nvSpPr>
        <p:spPr>
          <a:xfrm>
            <a:off x="558800" y="299549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0" name="Symbol zastępczy obrazu 3"/>
          <p:cNvSpPr>
            <a:spLocks noGrp="1"/>
          </p:cNvSpPr>
          <p:nvPr>
            <p:ph type="pic" sz="quarter" idx="26"/>
          </p:nvPr>
        </p:nvSpPr>
        <p:spPr>
          <a:xfrm>
            <a:off x="565322" y="3852744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5647473" y="11851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5647473" y="1456952"/>
            <a:ext cx="3046074" cy="242374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5647472" y="2067776"/>
            <a:ext cx="3046075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5647473" y="2339602"/>
            <a:ext cx="3046074" cy="244682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5647473" y="290597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5647473" y="317780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5647473" y="3763226"/>
            <a:ext cx="3046074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5647473" y="4035052"/>
            <a:ext cx="3046074" cy="244682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3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037873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4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037873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5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037873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6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044395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3" name="Symbol zastępczy tekstu 17"/>
          <p:cNvSpPr>
            <a:spLocks noGrp="1"/>
          </p:cNvSpPr>
          <p:nvPr>
            <p:ph type="body" sz="quarter" idx="52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numeru slajdu 5"/>
          <p:cNvSpPr>
            <a:spLocks noGrp="1"/>
          </p:cNvSpPr>
          <p:nvPr>
            <p:ph type="sldNum" sz="quarter" idx="5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C3EF2B-0C27-4FA3-ABA2-7BE07641730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237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4875213" y="0"/>
            <a:ext cx="4268787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Prostokąt 1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30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5289559" y="109001"/>
            <a:ext cx="3371851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/>
          </p:nvPr>
        </p:nvSpPr>
        <p:spPr>
          <a:xfrm>
            <a:off x="6000759" y="11851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/>
          </p:nvPr>
        </p:nvSpPr>
        <p:spPr>
          <a:xfrm>
            <a:off x="6000759" y="14569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/>
          </p:nvPr>
        </p:nvSpPr>
        <p:spPr>
          <a:xfrm>
            <a:off x="6000759" y="2067776"/>
            <a:ext cx="2660652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/>
          </p:nvPr>
        </p:nvSpPr>
        <p:spPr>
          <a:xfrm>
            <a:off x="6000759" y="2339602"/>
            <a:ext cx="2660651" cy="278538"/>
          </a:xfrm>
          <a:noFill/>
        </p:spPr>
        <p:txBody>
          <a:bodyPr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/>
          </p:nvPr>
        </p:nvSpPr>
        <p:spPr>
          <a:xfrm>
            <a:off x="6000759" y="290597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/>
          </p:nvPr>
        </p:nvSpPr>
        <p:spPr>
          <a:xfrm>
            <a:off x="6000759" y="317780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/>
          </p:nvPr>
        </p:nvSpPr>
        <p:spPr>
          <a:xfrm>
            <a:off x="6000759" y="3763226"/>
            <a:ext cx="2660651" cy="2159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/>
          </p:nvPr>
        </p:nvSpPr>
        <p:spPr>
          <a:xfrm>
            <a:off x="6000759" y="4035052"/>
            <a:ext cx="2660651" cy="278538"/>
          </a:xfrm>
          <a:noFill/>
        </p:spPr>
        <p:txBody>
          <a:bodyPr rtlCol="0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obrazu 3"/>
          <p:cNvSpPr>
            <a:spLocks noGrp="1"/>
          </p:cNvSpPr>
          <p:nvPr>
            <p:ph type="pic" sz="quarter" idx="48"/>
          </p:nvPr>
        </p:nvSpPr>
        <p:spPr>
          <a:xfrm>
            <a:off x="5391159" y="12817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5" name="Symbol zastępczy obrazu 3"/>
          <p:cNvSpPr>
            <a:spLocks noGrp="1"/>
          </p:cNvSpPr>
          <p:nvPr>
            <p:ph type="pic" sz="quarter" idx="49"/>
          </p:nvPr>
        </p:nvSpPr>
        <p:spPr>
          <a:xfrm>
            <a:off x="5391159" y="2173040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6" name="Symbol zastępczy obrazu 3"/>
          <p:cNvSpPr>
            <a:spLocks noGrp="1"/>
          </p:cNvSpPr>
          <p:nvPr>
            <p:ph type="pic" sz="quarter" idx="50"/>
          </p:nvPr>
        </p:nvSpPr>
        <p:spPr>
          <a:xfrm>
            <a:off x="5391159" y="300261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57" name="Symbol zastępczy obrazu 3"/>
          <p:cNvSpPr>
            <a:spLocks noGrp="1"/>
          </p:cNvSpPr>
          <p:nvPr>
            <p:ph type="pic" sz="quarter" idx="51"/>
          </p:nvPr>
        </p:nvSpPr>
        <p:spPr>
          <a:xfrm>
            <a:off x="5397681" y="3859868"/>
            <a:ext cx="279400" cy="30480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5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D7F67BA3-E7F9-40B6-A1BC-0C726EA451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911740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rostokąt 1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/>
          </p:nvPr>
        </p:nvSpPr>
        <p:spPr>
          <a:xfrm>
            <a:off x="1676401" y="2015848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/>
          </p:nvPr>
        </p:nvSpPr>
        <p:spPr>
          <a:xfrm>
            <a:off x="1676401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/>
          </p:nvPr>
        </p:nvSpPr>
        <p:spPr>
          <a:xfrm>
            <a:off x="5856584" y="200847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/>
          </p:nvPr>
        </p:nvSpPr>
        <p:spPr>
          <a:xfrm>
            <a:off x="5856584" y="3538824"/>
            <a:ext cx="2832099" cy="278538"/>
          </a:xfrm>
          <a:noFill/>
        </p:spPr>
        <p:txBody>
          <a:bodyPr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7"/>
          <p:cNvSpPr>
            <a:spLocks noGrp="1"/>
          </p:cNvSpPr>
          <p:nvPr>
            <p:ph type="body" sz="quarter" idx="41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numeru slajdu 5"/>
          <p:cNvSpPr>
            <a:spLocks noGrp="1"/>
          </p:cNvSpPr>
          <p:nvPr>
            <p:ph type="sldNum" sz="quarter" idx="42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72800AD-26FA-4F5D-B825-D5BDA05E533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75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Prostokąt 1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2064910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906980"/>
            <a:ext cx="711393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2124860"/>
            <a:ext cx="7113936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809468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651538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869418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3557243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3399313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3617193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28742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129497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34737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247082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430213"/>
            <a:ext cx="26209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rtlCol="0" anchor="ctr">
            <a:normAutofit/>
          </a:bodyPr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3C099D3-4959-47E5-A8D3-35DACBFA42B8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4623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6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9" descr="iPh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436563"/>
            <a:ext cx="18161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8" name="Symbol zastępczy numeru slajdu 5"/>
          <p:cNvSpPr>
            <a:spLocks noGrp="1"/>
          </p:cNvSpPr>
          <p:nvPr>
            <p:ph type="sldNum" sz="quarter" idx="33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8988D0-E1B2-4DEC-B7DF-135E197CB849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7645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7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Obraz 9" descr="iPa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975" y="436563"/>
            <a:ext cx="2620963" cy="370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az 10" descr="iPho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1862138"/>
            <a:ext cx="1120775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2"/>
          <p:cNvSpPr>
            <a:spLocks noGrp="1"/>
          </p:cNvSpPr>
          <p:nvPr>
            <p:ph type="body" sz="quarter" idx="3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pl-PL" noProof="0"/>
          </a:p>
        </p:txBody>
      </p:sp>
      <p:sp>
        <p:nvSpPr>
          <p:cNvPr id="11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0D1EFCE-4662-4D72-B1B0-C0CA98C7E1B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792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/>
            </a:lvl1pPr>
          </a:lstStyle>
          <a:p>
            <a:fld id="{FB6239F2-1978-4113-8C74-A5520D089DB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14230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4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882983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rostokąt 6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06400" y="2004595"/>
            <a:ext cx="8287144" cy="528287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430718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338400"/>
            <a:ext cx="3784600" cy="703223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402684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5359400" y="338400"/>
            <a:ext cx="3784600" cy="703223"/>
          </a:xfrm>
        </p:spPr>
        <p:txBody>
          <a:bodyPr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918227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939519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70118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ostokąt 9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868442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728525" y="261300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728509" y="336077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728509" y="409095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55952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227012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rostokąt 16"/>
          <p:cNvSpPr/>
          <p:nvPr userDrawn="1"/>
        </p:nvSpPr>
        <p:spPr>
          <a:xfrm>
            <a:off x="3656013" y="0"/>
            <a:ext cx="3659187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0" name="Prostokąt 19"/>
          <p:cNvSpPr/>
          <p:nvPr userDrawn="1"/>
        </p:nvSpPr>
        <p:spPr>
          <a:xfrm>
            <a:off x="0" y="1711325"/>
            <a:ext cx="1827213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1" name="Prostokąt 20"/>
          <p:cNvSpPr/>
          <p:nvPr userDrawn="1"/>
        </p:nvSpPr>
        <p:spPr>
          <a:xfrm>
            <a:off x="7316788" y="3422650"/>
            <a:ext cx="1827212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3" name="Prostokąt 22"/>
          <p:cNvSpPr/>
          <p:nvPr userDrawn="1"/>
        </p:nvSpPr>
        <p:spPr>
          <a:xfrm>
            <a:off x="7316788" y="0"/>
            <a:ext cx="1827212" cy="34226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6" name="Prostokąt 25"/>
          <p:cNvSpPr/>
          <p:nvPr userDrawn="1"/>
        </p:nvSpPr>
        <p:spPr>
          <a:xfrm>
            <a:off x="1828800" y="1711325"/>
            <a:ext cx="1827213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27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56013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/>
          </p:nvPr>
        </p:nvSpPr>
        <p:spPr>
          <a:xfrm>
            <a:off x="3656013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/>
          </p:nvPr>
        </p:nvSpPr>
        <p:spPr>
          <a:xfrm>
            <a:off x="5484020" y="1711325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/>
          </p:nvPr>
        </p:nvSpPr>
        <p:spPr>
          <a:xfrm>
            <a:off x="1828006" y="3422650"/>
            <a:ext cx="3656014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/>
          </p:nvPr>
        </p:nvSpPr>
        <p:spPr>
          <a:xfrm>
            <a:off x="5484020" y="3422650"/>
            <a:ext cx="1828007" cy="1711325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4423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1047750" y="0"/>
            <a:ext cx="3140075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1205071" y="1029457"/>
            <a:ext cx="2825296" cy="1188039"/>
          </a:xfrm>
        </p:spPr>
        <p:txBody>
          <a:bodyPr rtlCol="0" anchor="b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1205071" y="2217496"/>
            <a:ext cx="2825296" cy="930713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39415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 userDrawn="1"/>
        </p:nvSpPr>
        <p:spPr>
          <a:xfrm>
            <a:off x="0" y="0"/>
            <a:ext cx="3140075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sp>
        <p:nvSpPr>
          <p:cNvPr id="5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6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</p:spTree>
    <p:extLst>
      <p:ext uri="{BB962C8B-B14F-4D97-AF65-F5344CB8AC3E}">
        <p14:creationId xmlns:p14="http://schemas.microsoft.com/office/powerpoint/2010/main" val="6945614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Tekstowe 3"/>
          <p:cNvSpPr txBox="1">
            <a:spLocks noChangeArrowheads="1"/>
          </p:cNvSpPr>
          <p:nvPr userDrawn="1"/>
        </p:nvSpPr>
        <p:spPr bwMode="auto">
          <a:xfrm>
            <a:off x="595313" y="-1006475"/>
            <a:ext cx="1157287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l-PL" altLang="pl-PL" sz="16600">
                <a:solidFill>
                  <a:prstClr val="white"/>
                </a:solidFill>
              </a:rPr>
              <a:t>„</a:t>
            </a: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457200" y="3289899"/>
            <a:ext cx="2112496" cy="285750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019275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solidFill>
            <a:schemeClr val="tx1">
              <a:alpha val="95000"/>
            </a:schemeClr>
          </a:solidFill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30007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y minimal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4262438"/>
            <a:ext cx="9144000" cy="881062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dirty="0">
              <a:solidFill>
                <a:prstClr val="white"/>
              </a:solidFill>
            </a:endParaRPr>
          </a:p>
        </p:txBody>
      </p:sp>
      <p:pic>
        <p:nvPicPr>
          <p:cNvPr id="5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 userDrawn="1"/>
        </p:nvSpPr>
        <p:spPr>
          <a:xfrm flipV="1">
            <a:off x="0" y="42164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393700" y="4438650"/>
            <a:ext cx="4779963" cy="522288"/>
          </a:xfrm>
          <a:noFill/>
        </p:spPr>
        <p:txBody>
          <a:bodyPr anchor="ctr"/>
          <a:lstStyle>
            <a:lvl1pPr marL="0" indent="0">
              <a:buNone/>
              <a:defRPr b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177152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200" y="1600200"/>
            <a:ext cx="8236344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25436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5097463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57199" y="1600200"/>
            <a:ext cx="8236347" cy="773466"/>
          </a:xfrm>
        </p:spPr>
        <p:txBody>
          <a:bodyPr lIns="0" rIns="0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36448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63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Prostokąt 20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728525" y="1157643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726605" y="15151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726605" y="1868561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724685" y="2226079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730429" y="258094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728509" y="293846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732349" y="3291310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730429" y="3648828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/>
          </p:nvPr>
        </p:nvSpPr>
        <p:spPr>
          <a:xfrm>
            <a:off x="734269" y="3997627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/>
          </p:nvPr>
        </p:nvSpPr>
        <p:spPr>
          <a:xfrm>
            <a:off x="732349" y="4355145"/>
            <a:ext cx="7965038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15876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4" name="Obraz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2038"/>
            <a:ext cx="80010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dtytuł 2"/>
          <p:cNvSpPr>
            <a:spLocks noGrp="1"/>
          </p:cNvSpPr>
          <p:nvPr>
            <p:ph type="subTitle" idx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62016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Prostokąt 8"/>
          <p:cNvSpPr/>
          <p:nvPr userDrawn="1"/>
        </p:nvSpPr>
        <p:spPr>
          <a:xfrm>
            <a:off x="0" y="3894138"/>
            <a:ext cx="9144000" cy="1249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0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4330700"/>
            <a:ext cx="32861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4330700"/>
            <a:ext cx="32702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Obraz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/>
          <p:cNvSpPr/>
          <p:nvPr userDrawn="1"/>
        </p:nvSpPr>
        <p:spPr>
          <a:xfrm flipV="1">
            <a:off x="0" y="384810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Tytuł 1"/>
          <p:cNvSpPr>
            <a:spLocks noGrp="1"/>
          </p:cNvSpPr>
          <p:nvPr>
            <p:ph type="ctrTitle"/>
          </p:nvPr>
        </p:nvSpPr>
        <p:spPr>
          <a:xfrm>
            <a:off x="2066925" y="1335547"/>
            <a:ext cx="5010150" cy="77346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2066925" y="2108660"/>
            <a:ext cx="5010150" cy="509166"/>
          </a:xfrm>
        </p:spPr>
        <p:txBody>
          <a:bodyPr rtlCol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765130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Symbol zastępczy tekstu 12"/>
          <p:cNvSpPr>
            <a:spLocks noGrp="1"/>
          </p:cNvSpPr>
          <p:nvPr>
            <p:ph type="body" sz="quarter" idx="12"/>
          </p:nvPr>
        </p:nvSpPr>
        <p:spPr>
          <a:xfrm>
            <a:off x="3698148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9" name="Symbol zastępczy tekstu 12"/>
          <p:cNvSpPr>
            <a:spLocks noGrp="1"/>
          </p:cNvSpPr>
          <p:nvPr>
            <p:ph type="body" sz="quarter" idx="13"/>
          </p:nvPr>
        </p:nvSpPr>
        <p:spPr>
          <a:xfrm>
            <a:off x="7043863" y="4372370"/>
            <a:ext cx="1642937" cy="254138"/>
          </a:xfrm>
        </p:spPr>
        <p:txBody>
          <a:bodyPr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184422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10327646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tu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raz — symbol zastępczy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4" name="Tekst — symbol zastępczy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4258" y="4441606"/>
            <a:ext cx="3875485" cy="389096"/>
          </a:xfrm>
        </p:spPr>
        <p:txBody>
          <a:bodyPr rtlCol="0">
            <a:noAutofit/>
          </a:bodyPr>
          <a:lstStyle>
            <a:lvl1pPr marL="0" indent="0" algn="ctr">
              <a:buNone/>
              <a:defRPr sz="1350" spc="225">
                <a:solidFill>
                  <a:schemeClr val="tx1"/>
                </a:solidFill>
              </a:defRPr>
            </a:lvl1pPr>
            <a:lvl2pPr marL="342900" indent="0">
              <a:buNone/>
              <a:defRPr/>
            </a:lvl2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28950" y="2706384"/>
            <a:ext cx="3086100" cy="389096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350" cap="all" baseline="0"/>
            </a:lvl1pPr>
          </a:lstStyle>
          <a:p>
            <a:pPr rtl="0"/>
            <a:r>
              <a:rPr lang="pl-PL" spc="225" noProof="0"/>
              <a:t>PRZEGLĄD ROCZNY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127" y="1834225"/>
            <a:ext cx="8617744" cy="617935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750"/>
              </a:spcBef>
              <a:defRPr sz="3000" cap="all" spc="225" baseline="0"/>
            </a:lvl1pPr>
          </a:lstStyle>
          <a:p>
            <a:pPr rtl="0"/>
            <a:r>
              <a:rPr lang="pl-PL" noProof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540118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raz — symbol zastępczy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062413" cy="51435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11" name="Numer slajdu — symbol zastępczy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6" name="Zawartość — symbol zastępczy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0" y="1245870"/>
            <a:ext cx="3484685" cy="1663939"/>
          </a:xfrm>
        </p:spPr>
        <p:txBody>
          <a:bodyPr rtlCol="0">
            <a:noAutofit/>
          </a:bodyPr>
          <a:lstStyle>
            <a:lvl1pPr marL="0" indent="0" rtl="0">
              <a:lnSpc>
                <a:spcPct val="100000"/>
              </a:lnSpc>
              <a:buNone/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pl-PL" sz="1200" noProof="0">
                <a:cs typeface="Biome Light" panose="020B0303030204020804" pitchFamily="34" charset="0"/>
              </a:rPr>
              <a:t>Kliknij, aby edytować styl wzorca tekstu.</a:t>
            </a:r>
          </a:p>
          <a:p>
            <a:pPr marL="0" indent="0" rtl="0">
              <a:buNone/>
            </a:pPr>
            <a:endParaRPr lang="pl-PL" noProof="0"/>
          </a:p>
        </p:txBody>
      </p:sp>
      <p:sp>
        <p:nvSpPr>
          <p:cNvPr id="17" name="Numer slajdu — symbol zastępczy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8661952" y="4851228"/>
            <a:ext cx="332961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pl-PL" sz="900" noProof="0" smtClean="0"/>
              <a:pPr/>
              <a:t>‹#›</a:t>
            </a:fld>
            <a:endParaRPr lang="pl-PL" sz="900" noProof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9" y="459028"/>
            <a:ext cx="4422914" cy="663179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0283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1067102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spotka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1614" y="482196"/>
            <a:ext cx="3634740" cy="1076960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750"/>
              </a:spcBef>
              <a:defRPr sz="4050" baseline="0"/>
            </a:lvl1pPr>
          </a:lstStyle>
          <a:p>
            <a:pPr rtl="0"/>
            <a:r>
              <a:rPr lang="pl-PL" noProof="0"/>
              <a:t>Tytuł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l-PL" noProof="0"/>
              <a:t>Dodaj stopkę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0" smtClean="0"/>
              <a:t>‹#›</a:t>
            </a:fld>
            <a:endParaRPr lang="pl-PL" noProof="0"/>
          </a:p>
        </p:txBody>
      </p:sp>
      <p:sp>
        <p:nvSpPr>
          <p:cNvPr id="13" name="Tekst — symbol zastępczy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01615" y="1559156"/>
            <a:ext cx="3086100" cy="2849166"/>
          </a:xfrm>
        </p:spPr>
        <p:txBody>
          <a:bodyPr rtlCol="0">
            <a:noAutofit/>
          </a:bodyPr>
          <a:lstStyle>
            <a:lvl1pPr marL="0" indent="0">
              <a:buNone/>
              <a:defRPr sz="1350" spc="225"/>
            </a:lvl1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01615" y="4727973"/>
            <a:ext cx="2261235" cy="41552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sz="1350" noProof="0"/>
          </a:p>
        </p:txBody>
      </p:sp>
    </p:spTree>
    <p:extLst>
      <p:ext uri="{BB962C8B-B14F-4D97-AF65-F5344CB8AC3E}">
        <p14:creationId xmlns:p14="http://schemas.microsoft.com/office/powerpoint/2010/main" val="17173511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2444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53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Step 4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az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Prostokąt 26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41" name="Symbol zastępczy tekstu 38"/>
          <p:cNvSpPr>
            <a:spLocks noGrp="1"/>
          </p:cNvSpPr>
          <p:nvPr>
            <p:ph type="body" sz="quarter" idx="12"/>
          </p:nvPr>
        </p:nvSpPr>
        <p:spPr>
          <a:xfrm>
            <a:off x="457200" y="1321283"/>
            <a:ext cx="851879" cy="227755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38"/>
          <p:cNvSpPr>
            <a:spLocks noGrp="1"/>
          </p:cNvSpPr>
          <p:nvPr>
            <p:ph type="body" sz="quarter" idx="10"/>
          </p:nvPr>
        </p:nvSpPr>
        <p:spPr>
          <a:xfrm>
            <a:off x="1581529" y="1196181"/>
            <a:ext cx="7112017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38"/>
          <p:cNvSpPr>
            <a:spLocks noGrp="1"/>
          </p:cNvSpPr>
          <p:nvPr>
            <p:ph type="body" sz="quarter" idx="11"/>
          </p:nvPr>
        </p:nvSpPr>
        <p:spPr>
          <a:xfrm>
            <a:off x="1579609" y="1403930"/>
            <a:ext cx="711393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38"/>
          <p:cNvSpPr>
            <a:spLocks noGrp="1"/>
          </p:cNvSpPr>
          <p:nvPr>
            <p:ph type="body" sz="quarter" idx="13"/>
          </p:nvPr>
        </p:nvSpPr>
        <p:spPr>
          <a:xfrm>
            <a:off x="457200" y="1850224"/>
            <a:ext cx="851879" cy="24827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/>
          </p:nvPr>
        </p:nvSpPr>
        <p:spPr>
          <a:xfrm>
            <a:off x="1579609" y="1688806"/>
            <a:ext cx="7113937" cy="325013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6" name="Symbol zastępczy tekstu 38"/>
          <p:cNvSpPr>
            <a:spLocks noGrp="1"/>
          </p:cNvSpPr>
          <p:nvPr>
            <p:ph type="body" sz="quarter" idx="15"/>
          </p:nvPr>
        </p:nvSpPr>
        <p:spPr>
          <a:xfrm>
            <a:off x="1579610" y="1907532"/>
            <a:ext cx="7113936" cy="306392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0" name="Symbol zastępczy tekstu 38"/>
          <p:cNvSpPr>
            <a:spLocks noGrp="1"/>
          </p:cNvSpPr>
          <p:nvPr>
            <p:ph type="body" sz="quarter" idx="16"/>
          </p:nvPr>
        </p:nvSpPr>
        <p:spPr>
          <a:xfrm>
            <a:off x="459120" y="23778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/>
          </p:nvPr>
        </p:nvSpPr>
        <p:spPr>
          <a:xfrm>
            <a:off x="1581530" y="22199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2" name="Symbol zastępczy tekstu 38"/>
          <p:cNvSpPr>
            <a:spLocks noGrp="1"/>
          </p:cNvSpPr>
          <p:nvPr>
            <p:ph type="body" sz="quarter" idx="18"/>
          </p:nvPr>
        </p:nvSpPr>
        <p:spPr>
          <a:xfrm>
            <a:off x="1581529" y="24378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3" name="Symbol zastępczy tekstu 38"/>
          <p:cNvSpPr>
            <a:spLocks noGrp="1"/>
          </p:cNvSpPr>
          <p:nvPr>
            <p:ph type="body" sz="quarter" idx="19"/>
          </p:nvPr>
        </p:nvSpPr>
        <p:spPr>
          <a:xfrm>
            <a:off x="459104" y="28825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/>
          </p:nvPr>
        </p:nvSpPr>
        <p:spPr>
          <a:xfrm>
            <a:off x="1581513" y="27246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5" name="Symbol zastępczy tekstu 38"/>
          <p:cNvSpPr>
            <a:spLocks noGrp="1"/>
          </p:cNvSpPr>
          <p:nvPr>
            <p:ph type="body" sz="quarter" idx="21"/>
          </p:nvPr>
        </p:nvSpPr>
        <p:spPr>
          <a:xfrm>
            <a:off x="1581513" y="29424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6" name="Symbol zastępczy tekstu 38"/>
          <p:cNvSpPr>
            <a:spLocks noGrp="1"/>
          </p:cNvSpPr>
          <p:nvPr>
            <p:ph type="body" sz="quarter" idx="22"/>
          </p:nvPr>
        </p:nvSpPr>
        <p:spPr>
          <a:xfrm>
            <a:off x="459104" y="4391607"/>
            <a:ext cx="851879" cy="225704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/>
          </p:nvPr>
        </p:nvSpPr>
        <p:spPr>
          <a:xfrm>
            <a:off x="1581514" y="4233678"/>
            <a:ext cx="7112032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8" name="Symbol zastępczy tekstu 38"/>
          <p:cNvSpPr>
            <a:spLocks noGrp="1"/>
          </p:cNvSpPr>
          <p:nvPr>
            <p:ph type="body" sz="quarter" idx="24"/>
          </p:nvPr>
        </p:nvSpPr>
        <p:spPr>
          <a:xfrm>
            <a:off x="1581513" y="4451558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38"/>
          <p:cNvSpPr>
            <a:spLocks noGrp="1"/>
          </p:cNvSpPr>
          <p:nvPr>
            <p:ph type="body" sz="quarter" idx="26"/>
          </p:nvPr>
        </p:nvSpPr>
        <p:spPr>
          <a:xfrm>
            <a:off x="459137" y="3383761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Symbol zastępczy tekstu 38"/>
          <p:cNvSpPr>
            <a:spLocks noGrp="1"/>
          </p:cNvSpPr>
          <p:nvPr>
            <p:ph type="body" sz="quarter" idx="27"/>
          </p:nvPr>
        </p:nvSpPr>
        <p:spPr>
          <a:xfrm>
            <a:off x="1581547" y="3225831"/>
            <a:ext cx="7112016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1" name="Symbol zastępczy tekstu 38"/>
          <p:cNvSpPr>
            <a:spLocks noGrp="1"/>
          </p:cNvSpPr>
          <p:nvPr>
            <p:ph type="body" sz="quarter" idx="28"/>
          </p:nvPr>
        </p:nvSpPr>
        <p:spPr>
          <a:xfrm>
            <a:off x="1581546" y="3443711"/>
            <a:ext cx="7112017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29"/>
          </p:nvPr>
        </p:nvSpPr>
        <p:spPr>
          <a:xfrm>
            <a:off x="459121" y="3888447"/>
            <a:ext cx="851879" cy="225703"/>
          </a:xfrm>
          <a:noFill/>
        </p:spPr>
        <p:txBody>
          <a:bodyPr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800" b="0" kern="120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30"/>
          </p:nvPr>
        </p:nvSpPr>
        <p:spPr>
          <a:xfrm>
            <a:off x="1581530" y="3730517"/>
            <a:ext cx="7112033" cy="295466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4" name="Symbol zastępczy tekstu 38"/>
          <p:cNvSpPr>
            <a:spLocks noGrp="1"/>
          </p:cNvSpPr>
          <p:nvPr>
            <p:ph type="body" sz="quarter" idx="31"/>
          </p:nvPr>
        </p:nvSpPr>
        <p:spPr>
          <a:xfrm>
            <a:off x="1581530" y="3948397"/>
            <a:ext cx="7112033" cy="278538"/>
          </a:xfrm>
          <a:noFill/>
        </p:spPr>
        <p:txBody>
          <a:bodyPr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100" b="0" kern="1200" dirty="0" smtClean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9985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8" name="Prostokąt 7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9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17" name="Tytuł 1"/>
          <p:cNvSpPr>
            <a:spLocks noGrp="1"/>
          </p:cNvSpPr>
          <p:nvPr>
            <p:ph type="ctrTitle"/>
          </p:nvPr>
        </p:nvSpPr>
        <p:spPr>
          <a:xfrm>
            <a:off x="641350" y="2568574"/>
            <a:ext cx="7861300" cy="38611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3BF76A3-3636-4930-ACE4-1E9201576516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80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1911350"/>
            <a:ext cx="9144000" cy="4603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pic>
        <p:nvPicPr>
          <p:cNvPr id="17" name="Obraz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ymbol zastępczy obrazu 3"/>
          <p:cNvSpPr>
            <a:spLocks noGrp="1"/>
          </p:cNvSpPr>
          <p:nvPr>
            <p:ph type="pic" sz="quarter" idx="28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/>
          </p:nvPr>
        </p:nvSpPr>
        <p:spPr>
          <a:xfrm>
            <a:off x="723900" y="2663026"/>
            <a:ext cx="1638300" cy="285750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/>
          </p:nvPr>
        </p:nvSpPr>
        <p:spPr>
          <a:xfrm>
            <a:off x="723900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/>
          </p:nvPr>
        </p:nvSpPr>
        <p:spPr>
          <a:xfrm>
            <a:off x="3768438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/>
          </p:nvPr>
        </p:nvSpPr>
        <p:spPr>
          <a:xfrm>
            <a:off x="3768438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/>
          </p:nvPr>
        </p:nvSpPr>
        <p:spPr>
          <a:xfrm>
            <a:off x="6806823" y="2663026"/>
            <a:ext cx="1638300" cy="285750"/>
          </a:xfrm>
        </p:spPr>
        <p:txBody>
          <a:bodyPr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/>
          </p:nvPr>
        </p:nvSpPr>
        <p:spPr>
          <a:xfrm>
            <a:off x="6806823" y="3340293"/>
            <a:ext cx="1638300" cy="1030504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8" name="Symbol zastępczy numeru slajdu 5"/>
          <p:cNvSpPr>
            <a:spLocks noGrp="1"/>
          </p:cNvSpPr>
          <p:nvPr>
            <p:ph type="sldNum" sz="quarter" idx="34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4D5081A-5DAB-4797-AC24-7D62B07D0015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13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050" y="4838700"/>
            <a:ext cx="800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4"/>
          <p:cNvSpPr/>
          <p:nvPr userDrawn="1"/>
        </p:nvSpPr>
        <p:spPr>
          <a:xfrm flipV="1">
            <a:off x="0" y="808038"/>
            <a:ext cx="9144000" cy="46037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>
              <a:solidFill>
                <a:prstClr val="white"/>
              </a:solidFill>
            </a:endParaRPr>
          </a:p>
        </p:txBody>
      </p:sp>
      <p:sp>
        <p:nvSpPr>
          <p:cNvPr id="9" name="Symbol zastępczy tekstu 17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lIns="0" rIns="0" anchor="b">
            <a:normAutofit/>
          </a:bodyPr>
          <a:lstStyle>
            <a:lvl1pPr marL="0" indent="0">
              <a:buNone/>
              <a:defRPr lang="pl-PL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28"/>
          </p:nvPr>
        </p:nvSpPr>
        <p:spPr>
          <a:xfrm>
            <a:off x="457200" y="4767263"/>
            <a:ext cx="412750" cy="27305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0D4AAE-8716-4798-84CC-8B9712ED07C3}" type="slidenum">
              <a:rPr lang="pl-PL" altLang="pl-PL">
                <a:solidFill>
                  <a:srgbClr val="26437E"/>
                </a:solidFill>
              </a:rPr>
              <a:pPr/>
              <a:t>‹#›</a:t>
            </a:fld>
            <a:endParaRPr lang="pl-PL" altLang="pl-PL">
              <a:solidFill>
                <a:srgbClr val="2643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INSERT TITLE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Click to edit</a:t>
            </a:r>
          </a:p>
          <a:p>
            <a:pPr lvl="1"/>
            <a:r>
              <a:rPr lang="pl-PL" altLang="pl-PL"/>
              <a:t>Second level</a:t>
            </a:r>
          </a:p>
          <a:p>
            <a:pPr lvl="2"/>
            <a:r>
              <a:rPr lang="pl-PL" altLang="pl-PL"/>
              <a:t>Third level</a:t>
            </a:r>
          </a:p>
          <a:p>
            <a:pPr lvl="3"/>
            <a:r>
              <a:rPr lang="pl-PL" altLang="pl-PL"/>
              <a:t>Fourth level</a:t>
            </a:r>
          </a:p>
          <a:p>
            <a:pPr lvl="4"/>
            <a:r>
              <a:rPr lang="pl-PL" altLang="pl-PL"/>
              <a:t>Fifth level</a:t>
            </a:r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4637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latin typeface="+mn-lt"/>
              </a:defRPr>
            </a:lvl1pPr>
          </a:lstStyle>
          <a:p>
            <a:pPr>
              <a:defRPr/>
            </a:pPr>
            <a:r>
              <a:rPr lang="pl-PL">
                <a:solidFill>
                  <a:srgbClr val="26437E"/>
                </a:solidFill>
              </a:rPr>
              <a:t>Footer</a:t>
            </a:r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5"/>
            <a:ext cx="412750" cy="196850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B0E7E1-F076-4472-819B-5726747B0BBB}" type="slidenum">
              <a:rPr lang="pl-PL" altLang="pl-PL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808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  <p:sldLayoutId id="2147483912" r:id="rId52"/>
    <p:sldLayoutId id="2147483922" r:id="rId53"/>
    <p:sldLayoutId id="2147483923" r:id="rId54"/>
    <p:sldLayoutId id="2147483924" r:id="rId55"/>
    <p:sldLayoutId id="2147483925" r:id="rId56"/>
    <p:sldLayoutId id="2147483926" r:id="rId57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lang="pl-PL" sz="2000" b="1" kern="1200" dirty="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lang="pl-PL"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7"/>
          <p:cNvSpPr>
            <a:spLocks noGrp="1"/>
          </p:cNvSpPr>
          <p:nvPr>
            <p:ph type="ctrTitle"/>
          </p:nvPr>
        </p:nvSpPr>
        <p:spPr>
          <a:xfrm>
            <a:off x="457200" y="2535238"/>
            <a:ext cx="8229600" cy="1027112"/>
          </a:xfrm>
        </p:spPr>
        <p:txBody>
          <a:bodyPr/>
          <a:lstStyle/>
          <a:p>
            <a:pPr eaLnBrk="1" hangingPunct="1"/>
            <a:r>
              <a:rPr altLang="pl-PL" dirty="0"/>
              <a:t>CENTRUM SZKOLENIOWE COMARCH</a:t>
            </a:r>
          </a:p>
        </p:txBody>
      </p:sp>
      <p:sp>
        <p:nvSpPr>
          <p:cNvPr id="54275" name="Podtytuł 8"/>
          <p:cNvSpPr>
            <a:spLocks noGrp="1"/>
          </p:cNvSpPr>
          <p:nvPr>
            <p:ph type="subTitle" idx="1"/>
          </p:nvPr>
        </p:nvSpPr>
        <p:spPr>
          <a:xfrm>
            <a:off x="457200" y="3562350"/>
            <a:ext cx="8229600" cy="549275"/>
          </a:xfrm>
        </p:spPr>
        <p:txBody>
          <a:bodyPr/>
          <a:lstStyle/>
          <a:p>
            <a:pPr eaLnBrk="1" hangingPunct="1"/>
            <a:r>
              <a:rPr lang="pl-PL" altLang="pl-PL" dirty="0"/>
              <a:t>Szkolenie: </a:t>
            </a:r>
            <a:r>
              <a:rPr lang="pl-PL" altLang="pl-PL" dirty="0" err="1"/>
              <a:t>Gitlab</a:t>
            </a:r>
            <a:r>
              <a:rPr lang="pl-PL" altLang="pl-PL" dirty="0"/>
              <a:t>. Praca z kodem i procesem CI/CD</a:t>
            </a:r>
            <a:endParaRPr lang="en-GB" altLang="pl-PL" dirty="0"/>
          </a:p>
        </p:txBody>
      </p:sp>
      <p:sp>
        <p:nvSpPr>
          <p:cNvPr id="54277" name="Symbol zastępczy tekstu 10"/>
          <p:cNvSpPr>
            <a:spLocks noGrp="1"/>
          </p:cNvSpPr>
          <p:nvPr>
            <p:ph type="body" sz="quarter" idx="11"/>
          </p:nvPr>
        </p:nvSpPr>
        <p:spPr>
          <a:xfrm>
            <a:off x="457200" y="4406900"/>
            <a:ext cx="4000500" cy="279400"/>
          </a:xfrm>
        </p:spPr>
        <p:txBody>
          <a:bodyPr/>
          <a:lstStyle/>
          <a:p>
            <a:r>
              <a:rPr lang="pl-PL" altLang="pl-PL" dirty="0"/>
              <a:t>Trener: Marcin Albiniak</a:t>
            </a:r>
            <a:endParaRPr lang="en-GB" altLang="pl-PL" dirty="0"/>
          </a:p>
        </p:txBody>
      </p:sp>
      <p:pic>
        <p:nvPicPr>
          <p:cNvPr id="54278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8125"/>
            <a:ext cx="1798638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9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Staging /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770" y="1744964"/>
            <a:ext cx="8229600" cy="1089629"/>
          </a:xfrm>
        </p:spPr>
        <p:txBody>
          <a:bodyPr/>
          <a:lstStyle/>
          <a:p>
            <a:r>
              <a:rPr dirty="0"/>
              <a:t>git </a:t>
            </a:r>
            <a:r>
              <a:rPr dirty="0" err="1"/>
              <a:t>add</a:t>
            </a:r>
            <a:endParaRPr dirty="0"/>
          </a:p>
          <a:p>
            <a:r>
              <a:rPr dirty="0"/>
              <a:t>git </a:t>
            </a:r>
            <a:r>
              <a:rPr dirty="0" err="1"/>
              <a:t>commit</a:t>
            </a:r>
            <a:endParaRPr dirty="0"/>
          </a:p>
          <a:p>
            <a:r>
              <a:rPr dirty="0" err="1"/>
              <a:t>staging</a:t>
            </a:r>
            <a:r>
              <a:rPr dirty="0"/>
              <a:t> vs </a:t>
            </a:r>
            <a:r>
              <a:rPr dirty="0" err="1"/>
              <a:t>commit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wrap="square" anchor="b">
            <a:normAutofit/>
          </a:bodyPr>
          <a:lstStyle/>
          <a:p>
            <a:r>
              <a:t>Push &amp; Pull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EAA0E3-77EA-3903-E39F-84FC39B40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591742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r>
              <a:t>Branching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Feature branches</a:t>
            </a:r>
          </a:p>
          <a:p>
            <a:r>
              <a:t>Main i develop</a:t>
            </a:r>
          </a:p>
          <a:p>
            <a:r>
              <a:t>Hotfixy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Merge vs Rebase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Różnice</a:t>
            </a:r>
          </a:p>
          <a:p>
            <a:r>
              <a:t>Kiedy używać?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r>
              <a:t>Cherry-pick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Przenoszenie pojedynczych commitów</a:t>
            </a:r>
          </a:p>
          <a:p>
            <a:r>
              <a:t>Scenariusze użycia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wrap="square" anchor="b">
            <a:normAutofit/>
          </a:bodyPr>
          <a:lstStyle/>
          <a:p>
            <a:r>
              <a:t>GitLab – przegląd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B346B7-03B0-BFA3-2467-0029CFD2C0A9}"/>
              </a:ext>
            </a:extLst>
          </p:cNvPr>
          <p:cNvGraphicFramePr>
            <a:graphicFrameLocks noGrp="1"/>
          </p:cNvGraphicFramePr>
          <p:nvPr>
            <p:ph type="chart" sz="quarter" idx="15"/>
            <p:extLst>
              <p:ext uri="{D42A27DB-BD31-4B8C-83A1-F6EECF244321}">
                <p14:modId xmlns:p14="http://schemas.microsoft.com/office/powerpoint/2010/main" val="3679368209"/>
              </p:ext>
            </p:extLst>
          </p:nvPr>
        </p:nvGraphicFramePr>
        <p:xfrm>
          <a:off x="457199" y="853641"/>
          <a:ext cx="8236347" cy="3913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wrap="square" anchor="b">
            <a:normAutofit/>
          </a:bodyPr>
          <a:lstStyle/>
          <a:p>
            <a:r>
              <a:t>Interfejs GitLab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BA94DB-9DB5-7204-8124-632105583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4867357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Role i uprawnienia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l-PL" sz="2200"/>
              <a:t>Reporter</a:t>
            </a:r>
          </a:p>
          <a:p>
            <a:pPr>
              <a:lnSpc>
                <a:spcPct val="90000"/>
              </a:lnSpc>
            </a:pPr>
            <a:r>
              <a:rPr lang="pl-PL" sz="2200"/>
              <a:t>Developer</a:t>
            </a:r>
          </a:p>
          <a:p>
            <a:pPr>
              <a:lnSpc>
                <a:spcPct val="90000"/>
              </a:lnSpc>
            </a:pPr>
            <a:r>
              <a:rPr lang="pl-PL" sz="2200"/>
              <a:t>Maintainer</a:t>
            </a:r>
          </a:p>
          <a:p>
            <a:pPr>
              <a:lnSpc>
                <a:spcPct val="90000"/>
              </a:lnSpc>
            </a:pPr>
            <a:r>
              <a:rPr lang="pl-PL" sz="2200"/>
              <a:t>Owner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r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Zgłaszanie zadań</a:t>
            </a:r>
          </a:p>
          <a:p>
            <a:r>
              <a:t>Etykiety i milestone</a:t>
            </a:r>
          </a:p>
          <a:p>
            <a:r>
              <a:t>Zarządzanie backlogiem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Merge Requests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Code review</a:t>
            </a:r>
          </a:p>
          <a:p>
            <a:r>
              <a:t>Approvals</a:t>
            </a:r>
          </a:p>
          <a:p>
            <a:r>
              <a:t>Strategie merge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5C18AF-A22B-F5EE-47DF-49783B68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9" y="747660"/>
            <a:ext cx="3884468" cy="1043769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pl-PL" sz="3300" dirty="0">
                <a:solidFill>
                  <a:schemeClr val="tx2"/>
                </a:solidFill>
              </a:rPr>
              <a:t>dr Marcin Albiniak</a:t>
            </a:r>
            <a:endParaRPr lang="en-US" sz="3300" dirty="0">
              <a:solidFill>
                <a:schemeClr val="tx2"/>
              </a:solidFill>
            </a:endParaRPr>
          </a:p>
        </p:txBody>
      </p:sp>
      <p:pic>
        <p:nvPicPr>
          <p:cNvPr id="6" name="Symbol zastępczy obrazu 5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DF914150-180F-9D96-0650-9F7D6AEAE7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r="-1" b="10784"/>
          <a:stretch/>
        </p:blipFill>
        <p:spPr>
          <a:xfrm>
            <a:off x="3840088" y="346261"/>
            <a:ext cx="4939162" cy="445097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ED47274-8306-7A08-4CB5-3F69856A7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169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Protected Branches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Main jako gałąź chroniona</a:t>
            </a:r>
          </a:p>
          <a:p>
            <a:r>
              <a:t>Reguły bezpieczeństwa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wrap="square" anchor="b">
            <a:normAutofit/>
          </a:bodyPr>
          <a:lstStyle/>
          <a:p>
            <a:r>
              <a:t>Wprowadzenie do CI/CD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C73FA8-7D52-1FF4-E0BF-F367D7301B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739435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r>
              <a:t>.gitlab-ci.yml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Stages</a:t>
            </a:r>
          </a:p>
          <a:p>
            <a:r>
              <a:t>Jobs</a:t>
            </a:r>
          </a:p>
          <a:p>
            <a:r>
              <a:t>Pipeline triggers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Pipeline w praktyce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Testy</a:t>
            </a:r>
          </a:p>
          <a:p>
            <a:r>
              <a:t>Budowanie artefaktów</a:t>
            </a:r>
          </a:p>
          <a:p>
            <a:r>
              <a:t>Deploy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body" sz="quarter" idx="25"/>
          </p:nvPr>
        </p:nvSpPr>
        <p:spPr>
          <a:xfrm>
            <a:off x="457200" y="109001"/>
            <a:ext cx="8235950" cy="692865"/>
          </a:xfrm>
        </p:spPr>
        <p:txBody>
          <a:bodyPr wrap="square" anchor="b">
            <a:normAutofit/>
          </a:bodyPr>
          <a:lstStyle/>
          <a:p>
            <a:r>
              <a:t>Runners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4C6DD-CAED-0183-3D5B-FF12E23DABB6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460308504"/>
              </p:ext>
            </p:extLst>
          </p:nvPr>
        </p:nvGraphicFramePr>
        <p:xfrm>
          <a:off x="457199" y="853641"/>
          <a:ext cx="8236347" cy="3913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t>Workflow DevOps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GitLab Flow</a:t>
            </a:r>
          </a:p>
          <a:p>
            <a:r>
              <a:t>Automatyzacja procesu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1894"/>
            <a:ext cx="8236344" cy="2290004"/>
          </a:xfrm>
        </p:spPr>
        <p:txBody>
          <a:bodyPr wrap="square" anchor="b">
            <a:normAutofit/>
          </a:bodyPr>
          <a:lstStyle/>
          <a:p>
            <a:r>
              <a:t>Podsumowanie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31501"/>
            <a:ext cx="8236344" cy="1573885"/>
          </a:xfrm>
        </p:spPr>
        <p:txBody>
          <a:bodyPr wrap="square" anchor="t">
            <a:normAutofit/>
          </a:bodyPr>
          <a:lstStyle/>
          <a:p>
            <a:r>
              <a:t>Najważniejsze zasady</a:t>
            </a:r>
          </a:p>
          <a:p>
            <a:r>
              <a:t>Dobre praktyki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— symbol zastępczy 7" descr="abstrakcyjny obraz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ytuł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ANIMA</a:t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Analogical Neural Interface for Meaning Assembly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316" y="3495054"/>
            <a:ext cx="7111746" cy="389096"/>
          </a:xfrm>
        </p:spPr>
        <p:txBody>
          <a:bodyPr rtlCol="0"/>
          <a:lstStyle/>
          <a:p>
            <a:r>
              <a:rPr lang="pl-PL" dirty="0"/>
              <a:t>Przełomowe AI oparte na intencji • PCJ • inspiracja </a:t>
            </a:r>
            <a:r>
              <a:rPr lang="pl-PL" dirty="0" err="1"/>
              <a:t>Penrose’em</a:t>
            </a:r>
            <a:endParaRPr lang="pl-PL" noProof="1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BB7E87F-F27A-BFED-6087-EBCE68C6A4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2CC3376-5069-4C7B-BE6B-A3776D1B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l-PL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</a:t>
            </a:r>
            <a:endParaRPr lang="pl-PL" noProof="1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Obraz — symbol zastępczy 5" descr="osoba przyglądająca się planom na ścianie">
            <a:extLst>
              <a:ext uri="{FF2B5EF4-FFF2-40B4-BE49-F238E27FC236}">
                <a16:creationId xmlns:a16="http://schemas.microsoft.com/office/drawing/2014/main" id="{C07C315A-7CD1-432C-92FA-6B62159B56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3552" t="1" r="23880" b="327"/>
          <a:stretch/>
        </p:blipFill>
        <p:spPr>
          <a:xfrm>
            <a:off x="0" y="0"/>
            <a:ext cx="4062413" cy="5143500"/>
          </a:xfrm>
        </p:spPr>
      </p:pic>
      <p:sp>
        <p:nvSpPr>
          <p:cNvPr id="14" name="Zawartość — symbol zastępczy 13">
            <a:extLst>
              <a:ext uri="{FF2B5EF4-FFF2-40B4-BE49-F238E27FC236}">
                <a16:creationId xmlns:a16="http://schemas.microsoft.com/office/drawing/2014/main" id="{79248A72-A597-48DF-A270-3389F5D20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985" y="1803352"/>
            <a:ext cx="4550928" cy="3321719"/>
          </a:xfrm>
        </p:spPr>
        <p:txBody>
          <a:bodyPr rtlCol="0">
            <a:normAutofit/>
          </a:bodyPr>
          <a:lstStyle/>
          <a:p>
            <a:pPr rtl="0"/>
            <a:r>
              <a:rPr lang="pl-PL" noProof="1"/>
              <a:t>Obecne AI to ogromne modele i masywne dane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Ale: czy to rozumie, czy tylko kalkuluje?</a:t>
            </a:r>
          </a:p>
          <a:p>
            <a:pPr rtl="0"/>
            <a:endParaRPr lang="pl-PL" noProof="1"/>
          </a:p>
          <a:p>
            <a:pPr rtl="0"/>
            <a:r>
              <a:rPr lang="pl-PL" noProof="1"/>
              <a:t>Brak głębokiego rezonansu z intencją i znaczeniem</a:t>
            </a:r>
          </a:p>
        </p:txBody>
      </p:sp>
      <p:sp>
        <p:nvSpPr>
          <p:cNvPr id="16" name="Numer slajdu — symbol zastępczy 15">
            <a:extLst>
              <a:ext uri="{FF2B5EF4-FFF2-40B4-BE49-F238E27FC236}">
                <a16:creationId xmlns:a16="http://schemas.microsoft.com/office/drawing/2014/main" id="{7FA57D11-A25F-4772-8E50-DDB68BE8C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l-PL" noProof="1" smtClean="0"/>
              <a:t>4</a:t>
            </a:fld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3516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6DBB-3415-DE69-BD02-6E24DD4B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— symbol zastępczy 4">
            <a:extLst>
              <a:ext uri="{FF2B5EF4-FFF2-40B4-BE49-F238E27FC236}">
                <a16:creationId xmlns:a16="http://schemas.microsoft.com/office/drawing/2014/main" id="{D8A2E23C-6DC5-8D3B-651F-866FF94D74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260" r="6851"/>
          <a:stretch>
            <a:fillRect/>
          </a:stretch>
        </p:blipFill>
        <p:spPr>
          <a:xfrm>
            <a:off x="15" y="7"/>
            <a:ext cx="4571985" cy="5143493"/>
          </a:xfrm>
          <a:noFill/>
        </p:spPr>
      </p:pic>
      <p:sp>
        <p:nvSpPr>
          <p:cNvPr id="8" name="Tytuł 7">
            <a:extLst>
              <a:ext uri="{FF2B5EF4-FFF2-40B4-BE49-F238E27FC236}">
                <a16:creationId xmlns:a16="http://schemas.microsoft.com/office/drawing/2014/main" id="{CB1FB2C8-4DB9-9E86-69D6-7DB6838D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89" y="482196"/>
            <a:ext cx="4231766" cy="1076960"/>
          </a:xfrm>
        </p:spPr>
        <p:txBody>
          <a:bodyPr rtlCol="0" anchor="t">
            <a:normAutofit fontScale="90000"/>
          </a:bodyPr>
          <a:lstStyle/>
          <a:p>
            <a:pPr>
              <a:lnSpc>
                <a:spcPct val="140000"/>
              </a:lnSpc>
            </a:pPr>
            <a:r>
              <a:rPr lang="pl-PL" sz="2850" dirty="0"/>
              <a:t>Rozwiązanie: </a:t>
            </a:r>
            <a:r>
              <a:rPr lang="pl-PL" sz="2850" dirty="0" err="1"/>
              <a:t>Synapse</a:t>
            </a:r>
            <a:r>
              <a:rPr lang="pl-PL" sz="2850" dirty="0"/>
              <a:t> X</a:t>
            </a:r>
            <a:endParaRPr lang="pl-PL" sz="2850" noProof="1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0F15040C-5DC7-43E0-31DD-50C74905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1952" y="4851228"/>
            <a:ext cx="332961" cy="273844"/>
          </a:xfrm>
        </p:spPr>
        <p:txBody>
          <a:bodyPr rtlCol="0" anchor="ctr">
            <a:normAutofit/>
          </a:bodyPr>
          <a:lstStyle/>
          <a:p>
            <a:pPr>
              <a:spcAft>
                <a:spcPts val="450"/>
              </a:spcAft>
            </a:pPr>
            <a:fld id="{8C2E478F-E849-4A8C-AF1F-CBCC78A7CBFA}" type="slidenum">
              <a:rPr lang="pl-PL" noProof="1" smtClean="0"/>
              <a:pPr>
                <a:spcAft>
                  <a:spcPts val="450"/>
                </a:spcAft>
              </a:pPr>
              <a:t>5</a:t>
            </a:fld>
            <a:endParaRPr lang="pl-PL" noProof="1"/>
          </a:p>
        </p:txBody>
      </p:sp>
      <p:sp>
        <p:nvSpPr>
          <p:cNvPr id="9" name="Zawartość — symbol zastępczy 8">
            <a:extLst>
              <a:ext uri="{FF2B5EF4-FFF2-40B4-BE49-F238E27FC236}">
                <a16:creationId xmlns:a16="http://schemas.microsoft.com/office/drawing/2014/main" id="{FE51E09A-CED1-0562-956F-F58A7C32A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01614" y="1821386"/>
            <a:ext cx="3086100" cy="2849166"/>
          </a:xfrm>
        </p:spPr>
        <p:txBody>
          <a:bodyPr rtlCol="0">
            <a:normAutofit/>
          </a:bodyPr>
          <a:lstStyle/>
          <a:p>
            <a:r>
              <a:rPr lang="pl-PL" dirty="0"/>
              <a:t>AI, która odczytuje intencję</a:t>
            </a:r>
          </a:p>
          <a:p>
            <a:endParaRPr lang="pl-PL" dirty="0"/>
          </a:p>
          <a:p>
            <a:r>
              <a:rPr lang="pl-PL" dirty="0"/>
              <a:t>Tworzy dynamiczne pola znaczeń i rezonansu</a:t>
            </a:r>
          </a:p>
          <a:p>
            <a:endParaRPr lang="pl-PL" dirty="0"/>
          </a:p>
          <a:p>
            <a:r>
              <a:rPr lang="pl-PL" dirty="0"/>
              <a:t>Dzięki temu wychodzi poza prymitywne przetwarzanie</a:t>
            </a:r>
            <a:endParaRPr lang="pl-PL" noProof="1"/>
          </a:p>
        </p:txBody>
      </p:sp>
    </p:spTree>
    <p:extLst>
      <p:ext uri="{BB962C8B-B14F-4D97-AF65-F5344CB8AC3E}">
        <p14:creationId xmlns:p14="http://schemas.microsoft.com/office/powerpoint/2010/main" val="156952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Instalacja i konfiguracja narzędzia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03646"/>
            <a:ext cx="7105272" cy="279757"/>
          </a:xfrm>
        </p:spPr>
        <p:txBody>
          <a:bodyPr/>
          <a:lstStyle/>
          <a:p>
            <a:r>
              <a:rPr lang="pl-PL" dirty="0"/>
              <a:t>Przypomnienie niezbędnych poleceń git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Sztuczne sieci neuronowe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 err="1"/>
              <a:t>Workflow</a:t>
            </a:r>
            <a:r>
              <a:rPr lang="pl-PL" dirty="0"/>
              <a:t> 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Zarządzanie projektem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CI/CD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Podsumowanie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Wprowadzenie do Git i GitLab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Czym jest Git?</a:t>
            </a:r>
          </a:p>
          <a:p>
            <a:r>
              <a:t>Dlaczego kontrola wersji?</a:t>
            </a:r>
          </a:p>
          <a:p>
            <a:r>
              <a:t>GitLab jako platforma DevOps.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64BC69A-99D6-77DF-83F3-03FACF41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801" y="1749425"/>
            <a:ext cx="2804098" cy="28040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wrap="square" anchor="b">
            <a:normAutofit/>
          </a:bodyPr>
          <a:lstStyle/>
          <a:p>
            <a:r>
              <a:t>Kontrola wersji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193E34-B136-FD00-D995-A4234A804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190590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 wrap="square" anchor="b">
            <a:normAutofit/>
          </a:bodyPr>
          <a:lstStyle/>
          <a:p>
            <a:r>
              <a:t>Podstawy Git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B34680-52DE-FCA8-AB2A-061C90AEE0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52943"/>
              </p:ext>
            </p:extLst>
          </p:nvPr>
        </p:nvGraphicFramePr>
        <p:xfrm>
          <a:off x="457200" y="1200150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2_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3937</TotalTime>
  <Words>267</Words>
  <Application>Microsoft Office PowerPoint</Application>
  <PresentationFormat>Pokaz na ekranie (16:9)</PresentationFormat>
  <Paragraphs>107</Paragraphs>
  <Slides>26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26</vt:i4>
      </vt:variant>
    </vt:vector>
  </HeadingPairs>
  <TitlesOfParts>
    <vt:vector size="31" baseType="lpstr">
      <vt:lpstr>Arial</vt:lpstr>
      <vt:lpstr>Biome Light</vt:lpstr>
      <vt:lpstr>Calibri</vt:lpstr>
      <vt:lpstr>Wingdings</vt:lpstr>
      <vt:lpstr>2_Comarch_potx_big_v3_poprawki</vt:lpstr>
      <vt:lpstr>CENTRUM SZKOLENIOWE COMARCH</vt:lpstr>
      <vt:lpstr>dr Marcin Albiniak</vt:lpstr>
      <vt:lpstr>ANIMA Analogical Neural Interface for Meaning Assembly</vt:lpstr>
      <vt:lpstr>Problem</vt:lpstr>
      <vt:lpstr>Rozwiązanie: Synapse X</vt:lpstr>
      <vt:lpstr>Prezentacja programu PowerPoint</vt:lpstr>
      <vt:lpstr>Wprowadzenie do Git i GitLab</vt:lpstr>
      <vt:lpstr>Kontrola wersji</vt:lpstr>
      <vt:lpstr>Podstawy Git</vt:lpstr>
      <vt:lpstr>Staging / Commit</vt:lpstr>
      <vt:lpstr>Push &amp; Pull</vt:lpstr>
      <vt:lpstr>Branching</vt:lpstr>
      <vt:lpstr>Merge vs Rebase</vt:lpstr>
      <vt:lpstr>Cherry-pick</vt:lpstr>
      <vt:lpstr>Prezentacja programu PowerPoint</vt:lpstr>
      <vt:lpstr>Interfejs GitLab</vt:lpstr>
      <vt:lpstr>Role i uprawnienia</vt:lpstr>
      <vt:lpstr>Issues</vt:lpstr>
      <vt:lpstr>Merge Requests</vt:lpstr>
      <vt:lpstr>Protected Branches</vt:lpstr>
      <vt:lpstr>Wprowadzenie do CI/CD</vt:lpstr>
      <vt:lpstr>.gitlab-ci.yml</vt:lpstr>
      <vt:lpstr>Pipeline w praktyce</vt:lpstr>
      <vt:lpstr>Prezentacja programu PowerPoint</vt:lpstr>
      <vt:lpstr>Workflow DevOps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289</cp:revision>
  <dcterms:created xsi:type="dcterms:W3CDTF">2015-08-12T08:39:11Z</dcterms:created>
  <dcterms:modified xsi:type="dcterms:W3CDTF">2025-11-24T05:48:07Z</dcterms:modified>
</cp:coreProperties>
</file>